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notesSlides/notesSlide2.xml" ContentType="application/vnd.openxmlformats-officedocument.presentationml.notesSlide+xml"/>
  <Override PartName="/ppt/ink/ink163.xml" ContentType="application/inkml+xml"/>
  <Override PartName="/ppt/ink/ink16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"/>
  </p:notesMasterIdLst>
  <p:sldIdLst>
    <p:sldId id="298" r:id="rId2"/>
    <p:sldId id="302" r:id="rId3"/>
    <p:sldId id="300" r:id="rId4"/>
    <p:sldId id="301" r:id="rId5"/>
    <p:sldId id="303" r:id="rId6"/>
  </p:sldIdLst>
  <p:sldSz cx="137160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B400"/>
    <a:srgbClr val="26BF93"/>
    <a:srgbClr val="2FB6EC"/>
    <a:srgbClr val="A58AFF"/>
    <a:srgbClr val="F960D5"/>
    <a:srgbClr val="F8746D"/>
    <a:srgbClr val="C39A00"/>
    <a:srgbClr val="583EC7"/>
    <a:srgbClr val="60CB57"/>
    <a:srgbClr val="C70E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7"/>
    <p:restoredTop sz="96327"/>
  </p:normalViewPr>
  <p:slideViewPr>
    <p:cSldViewPr snapToGrid="0">
      <p:cViewPr>
        <p:scale>
          <a:sx n="165" d="100"/>
          <a:sy n="165" d="100"/>
        </p:scale>
        <p:origin x="200" y="-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05:42:04.067"/>
    </inkml:context>
    <inkml:brush xml:id="br0">
      <inkml:brushProperty name="width" value="0.02646" units="cm"/>
      <inkml:brushProperty name="height" value="0.02646" units="cm"/>
      <inkml:brushProperty name="color" value="#C10800"/>
    </inkml:brush>
  </inkml:definitions>
  <inkml:trace contextRef="#ctx0" brushRef="#br0">0 184 24575,'0'-1'0,"2"0"0,0 0 0,-1 0 0,2-1 0,-3 1 0,1 0 0,0 0 0,0 0 0,0 0 0,1-1 0,-1 1 0,3-1 0,-4 1 0,2-1 0,-2 1 0,3-2 0,-2 2 0,3 0 0,-4 0 0,2 0 0,-2 0 0,2-1 0,0 1 0,-2 0 0,1 1 0,-1-1 0,0 0 0,1 0 0,0 0 0,2-1 0,-3 1 0,1-1 0,0 2 0,0-1 0,0 0 0,-1 0 0,0 0 0,2 1 0,-2-1 0,1 0 0,-1-1 0,1 1 0,0 1 0,0-2 0,-1 1 0,0 0 0,0 1 0,0-1 0,0-1 0,0 1 0,0 1 0,0-2 0,0 1 0,0 0 0,0 0 0,0 0 0,0 0 0,0 0 0,0 0 0,0 1 0,0-1 0,0-1 0,0 1 0,0 1 0,0 0 0,1 0 0,1 0 0,0 1 0,0 2 0,-2-3 0,2 3 0,-2-2 0,1 1 0,1-1 0,-1 1 0,1-1 0,-2 1 0,0-1 0,1 1 0,0-1 0,0 1 0,0-1 0,-1 0 0,4 0 0,-4 0 0,0 0 0,2 1 0,-2-1 0,4 0 0,-4 0 0,2 1 0,0-1 0,-1 1 0,1-1 0,-2 0 0,1 0 0,1 1 0,-1-1 0,2 2 0,-2-2 0,1-1 0,-2 1 0,3 0 0,-3 0 0,2 0 0,-2 1 0,1 0 0,-1-1 0,2 2 0,-2-2 0,0 1 0,0-1 0,0 1 0,0-1 0,0 0 0,0 3 0,0-1 0,0 2 0,0-3 0,0 1 0,0-2 0,0 0 0,0 0 0,0 0 0,0 0 0,0 0 0,0 0 0,0 0 0,0 2 0,0-1 0,0-1 0,0 0 0,0 0 0,0 0 0,0 0 0,0 0 0,0 0 0,0 0 0,0 0 0,0 0 0,0 0 0,0 1 0,0-1 0,0 1 0,0-1 0,-2 0 0,2 0 0,-1 0 0,1 0 0,0 0 0,0-1 0,0 2 0,0-1 0,0 1 0,0-1 0,0 1 0,0-1 0,0 1 0,0 0 0,0 0 0,0-2 0,0 1 0,0 0 0,0 0 0,0 0 0,0 0 0,0 0 0,0 0 0,0-1 0,0 2 0,0-2 0,0 1 0,0 0 0,0 0 0,0 0 0,0-1 0,1 1 0,-1 0 0,3 0 0,-3 0 0,1 0 0,-1 0 0,0-1 0,0-2 0,2 1 0,0-2 0,0 2 0,0-1 0,-2 1 0,3-1 0,-2 1 0,1-2 0,-1 2 0,1-1 0,0 2 0,0-3 0,0 2 0,0-1 0,0 1 0,-2-1 0,0 2 0,2-3 0,-2 2 0,3-3 0,-3 3 0,2 1 0,-2-1 0,0-1 0,0 1 0,0-1 0,0 1 0,1 0 0,-1 1 0,2-2 0,-2 1 0,0 0 0,0 0 0,0 0 0,0 0 0,0 0 0,0 1 0,0-1 0,0 0 0,0 0 0,0 0 0,0 0 0,0 0 0,0 0 0,0 0 0,0 0 0,0 0 0,0 0 0,0-1 0,0 1 0,0 1 0,0-2 0,0 1 0,0-1 0,0 1 0,0-1 0,1 1 0,-1-1 0,1 1 0,-1-1 0,0 2 0,0-3 0,0 2 0,2 0 0,-2-1 0,2 1 0,0 1 0,-2-1 0,0 0 0,0-1 0,2 1 0,-2-1 0,2 1 0,0-1 0,0 1 0,-1-1 0,1 1 0,-2 0 0,3 0 0,-3 0 0,1 0 0,1-1 0,-2 2 0,2-2 0,-2 2 0,1-1 0,-1 0 0,1 0 0,-1 1 0,2 0 0,-2 1 0,2 0 0,-2 0 0,0 0 0,0 0 0,0 0 0,1 1 0,0-1 0,1 3 0,-2-3 0,1 2 0,0-2 0,1 1 0,-2-1 0,3 0 0,-2 0 0,-1 0 0,0 1 0,2 0 0,-2-1 0,2 0 0,-2-1 0,1 3 0,-1-2 0,3 1 0,-1-1 0,-1 1 0,2-1 0,-2 0 0,0 1 0,0-1 0,1 0 0,-1 0 0,3 1 0,-4-1 0,1 0 0,-1 0 0,0 0 0,1-1 0,0 1 0,0 0 0,-1 0 0,0 1 0,1-1 0,-1-1 0,2 1 0,-2 1 0,0-2 0,0 1 0,1 0 0,0 1 0,1-1 0,0 1 0,-1-1 0,0 1 0,-1-1 0,2-1 0,-2 1 0,2 0 0,-1 0 0,-1 0 0,1 0 0,-1-1 0,0 1 0,0 0 0,0-1 0,0 0 0,0-1 0,0-1 0,0-1 0,0 0 0,3-2 0,-3 1 0,5-3 0,-4 4 0,2-1 0,-1 1 0,0 0 0,2-2 0,-2 2 0,1-2 0,0 1 0,0 1 0,0 0 0,-1 0 0,0 2 0,0-3 0,-1 3 0,1-2 0,-1 2 0,-1-1 0,2 1 0,-2-1 0,0 1 0,1 0 0,0 0 0,1-1 0,-2 1 0,2 0 0,-2 0 0,1 0 0,0 0 0,0 0 0,-1 1 0,0-2 0,0 1 0,0-1 0,0 1 0,0 0 0,0-1 0,0 2 0,0-2 0,0 1 0,0-1 0,0 0 0,0 0 0,0 0 0,0 0 0,0 1 0,0-1 0,0 1 0,0-1 0,0 1 0,0-1 0,0 1 0,0-1 0,-1 1 0,0-1 0,0 1 0,1-1 0,0 1 0,0 0 0,0 0 0,0-1 0,0 1 0,0 0 0,0 0 0,0-1 0,0 1 0,0-1 0,0 1 0,0-1 0,0 1 0,0-1 0,0 0 0,0 0 0,0 1 0,0 0 0,0 0 0,0-1 0,0 0 0,0 0 0,0 2 0,0-2 0,0 1 0,0-1 0,0 1 0,0-2 0,0 2 0,0 0 0,0 0 0,0 0 0,0 0 0,0 0 0,0 0 0,0 0 0,0 1 0,0-1 0,0 0 0,0 0 0,0 0 0,0 0 0,0 0 0,0 0 0,0 0 0,0-1 0,0 1 0,0 0 0,0 0 0,0 0 0,0 0 0,0 1 0,0-2 0,0 1 0,0 0 0,0 0 0,0 0 0,0 0 0,0 1 0,-2 0 0,2 1 0,-1-1 0,1 1 0,0 0 0,0 1 0,0 0 0,0 0 0,1-2 0,2 4 0,-1-3 0,1 1 0,-2 0 0,0-2 0,1 1 0,1 1 0,-3 0 0,1 0 0,1 0 0,-2-1 0,3 0 0,-3 0 0,2 0 0,-2 0 0,0 0 0,0 0 0,0-1 0,1 2 0,0-1 0,-1 0 0,2 0 0,-2 1 0,2 0 0,-1-1 0,0 0 0,1 0 0,-2 0 0,3 0 0,-3 0 0,1 1 0,1-1 0,-2 0 0,2 0 0,-1 1 0,0-2 0,1 2 0,0-1 0,0 2 0,2-1 0,-2 0 0,2-1 0,-3 0 0,2 0 0,-2 1 0,1-1 0,3 1 0,-4-2 0,2 3 0,0-2 0,-1 1 0,-1-1 0,2 1 0,-3-1 0,2 1 0,0-1 0,0-1 0,-2 1 0,3 0 0,-3 0 0,1 0 0,-1 0 0,2 0 0,-2 0 0,1 0 0,-1 0 0,0-1 0,1 1 0,0 1 0,0-1 0,-1 1 0,2-2 0,-2 2 0,1-1 0,-1 1 0,0-1 0,2 0 0,-2 1 0,2 0 0,-1-1 0,-1 1 0,2-1 0,-2 1 0,0-1 0,0 1 0,0-1 0,0-1 0,0 1 0,0 1 0,0-1 0,0 0 0,0 1 0,0-1 0,0 0 0,0 0 0,0 0 0,0 1 0,0-2 0,0 1 0,0 1 0,0-2 0,0 1 0,0 1 0,0-2 0,0 1 0,0 0 0,0 0 0,0 0 0,0 0 0,0 0 0,0 1 0,0-2 0,0 1 0,0 0 0,0 1 0,0-1 0,0 1 0,0-1 0,0 0 0,0 0 0,0 1 0,0-2 0,0 0 0,1 0 0,-1-1 0,3 1 0,-3-1 0,1 0 0,1 0 0,-2 0 0,2-1 0,-2 0 0,1 0 0,2 0 0,-3 1 0,2 0 0,-1-1 0,2 1 0,-1-1 0,-1 1 0,2-1 0,-3 2 0,2-2 0,-1 1 0,2-1 0,-2 1 0,1-1 0,-1 2 0,0-1 0,1-1 0,0 1 0,0-1 0,-2 1 0,1 0 0,-1 0 0,1 0 0,-1 0 0,2 0 0,-2 0 0,2 0 0,-1 0 0,2 0 0,-3 0 0,2 0 0,0 0 0,1-1 0,-1 1 0,1-1 0,-3 1 0,2-1 0,-1 2 0,3-2 0,-2 1 0,2-2 0,-1 2 0,0 0 0,-1-1 0,2 0 0,-4 1 0,6-2 0,-4 2 0,2 0 0,-1-1 0,0 1 0,-1 0 0,0 0 0,0 0 0,-1 0 0,1 0 0,-2 0 0,0 0 0,0 1 0,0 1 0,0 0 0,0 0 0,0 1 0,0-1 0,0 0 0,0 1 0,0-1 0,0 0 0,0 2 0,0-1 0,0 0 0,0 1 0,0-2 0,0 2 0,0-2 0,3 1 0,-3-2 0,3 4 0,-3-3 0,0 1 0,0-1 0,1 1 0,-1-1 0,2 0 0,-1 0 0,-1 1 0,4-1 0,-4 1 0,2-1 0,-1 0 0,0 0 0,1 1 0,-2-1 0,1 1 0,-1-1 0,0 0 0,0 1 0,0 0 0,0 0 0,0 0 0,0-1 0,0 1 0,0-1 0,0 1 0,0-1 0,0 1 0,0 0 0,0 2 0,0-4 0,0 4 0,0-3 0,0 1 0,0-1 0,0 0 0,0 0 0,0 1 0,0-1 0,0 1 0,0-1 0,0 1 0,0-1 0,0 1 0,0-1 0,0 1 0,0-1 0,0 0 0,0 1 0,0 0 0,0-1 0,0 0 0,0 0 0,0 1 0,0-1 0,0 0 0,0 0 0,0 0 0,0 1 0,0-1 0,0-1 0,0 1 0,0 0 0,0 0 0,0 0 0,0-1 0,0-1 0,1 0 0,1 0 0,-1 0 0,1 1 0,-1-1 0,0 0 0,3 0 0,-1 1 0,0 0 0,0 0 0,0 0 0,-2 0 0,2 0 0,-3 1 0,4 0 0,-3-1 0,1 1 0,0 0 0,-2 0 0,0 0 0,0-1 0,-1 1 0,1 0 0,0 1 0,-2-2 0,2 1 0,-2 1 0,2-1 0,-2-1 0,2 1 0,-2 0 0,2 0 0,-2 0 0,2 0 0,0 0 0,0 0 0,0 0 0,0-1 0,0 1 0,0 0 0,0 0 0,0-1 0,0 1 0,0 1 0,0-1 0,0 0 0,0-1 0,-1-1 0,1 0 0,-1-1 0,1 1 0,0-1 0,0 1 0,0 0 0,0 0 0,0-1 0,0 1 0,0-1 0,0 1 0,0-2 0,0 2 0,0-2 0,0 2 0,0-1 0,0 1 0,0-2 0,0 2 0,0-1 0,0 1 0,0-1 0,0 1 0,0 0 0,0 0 0,0 0 0,0 1 0,0-1 0,0 0 0,0 0 0,0 0 0,0 1 0,0-1 0,0-1 0,0 1 0,0 0 0,0 0 0,1 0 0,-1 0 0,1 0 0,-1 1 0,0-1 0,2-1 0,-2 1 0,2 0 0,-2 0 0,0 0 0,0 0 0,2 0 0,-2-1 0,0 1 0,0 0 0,0 0 0,2-1 0,0 1 0,-1-1 0,0 1 0,1-1 0,-2 1 0,2 1 0,-2-1 0,1-1 0,-1 1 0,1 0 0,-1 0 0,0 0 0,0 0 0,0-1 0,0 1 0,0 0 0,2-1 0,-2 1 0,3 0 0,-3 0 0,2 0 0,-2 0 0,0-1 0,0 2 0,0-1 0,0 0 0,0 0 0,0 0 0,1-1 0,-1 1 0,2-1 0,-2 1 0,0-1 0,0 1 0,0-2 0,1 3 0,-1-2 0,2 1 0,-2-1 0,0 0 0,0 0 0,0 2 0,0-3 0,0 2 0,1-1 0,-1 2 0,2-2 0,-1 1 0,-1 0 0,2-1 0,-2 0 0,0 1 0,1-2 0,-1 2 0,1-2 0,1 2 0,-2 0 0,2 0 0,-2-1 0,0 1 0,0-2 0,0 2 0,0-2 0,2 2 0,-2 0 0,0 0 0,0-1 0,2 1 0,-2-1 0,2 1 0,-2 0 0,0 0 0,1-2 0,0 2 0,-1-1 0,0 1 0,2 0 0,-2 0 0,3-1 0,-3 1 0,1 0 0,-1-1 0,0 0 0,0 2 0,0-2 0,0 1 0,0-1 0,2 1 0,-1-1 0,1 1 0,-1-1 0,-1 1 0,0-1 0,2 1 0,-2-1 0,2 1 0,-1-2 0,-1 2 0,2-1 0,-2 1 0,0-1 0,0 1 0,0-1 0,0 0 0,1 0 0,-1 1 0,1 0 0,-1 0 0,2-1 0,-2 1 0,2 0 0,-2 0 0,0 0 0,0 0 0,0 0 0,2 0 0,-2-1 0,2 1 0,-2 1 0,2-1 0,0 0 0,0 0 0,-2 1 0,2 2 0,-1 0 0,0 0 0,-1 2 0,0-3 0,0 2 0,0 0 0,0 0 0,0 0 0,0 0 0,0-2 0,2 1 0,-2 0 0,1-1 0,-1 1 0,0 0 0,0-1 0,2 1 0,-2-1 0,1 1 0,-1-1 0,0 0 0,0 0 0,0 0 0,0 0 0,0 1 0,0-1 0,0 1 0,0-1 0,0 1 0,0-1 0,0 1 0,0-1 0,0 0 0,0 0 0,0 1 0,0-1 0,0 1 0,0-1 0,0 1 0,0-1 0,0 0 0,0 0 0,0 1 0,0 0 0,0 0 0,0-1 0,0 1 0,0-1 0,0 1 0,0 0 0,0-1 0,0 0 0,0 1 0,2-1 0,-2 2 0,1-1 0,0-1 0,0 1 0,0-1 0,-1 0 0,2 0 0,-2 0 0,2 2 0,-2-2 0,0 1 0,0-1 0,1 1 0,-1-1 0,3 1 0,-3-2 0,1 2 0,-1-1 0,0 1 0,0 0 0,0 0 0,2-1 0,-2 1 0,2-1 0,-2 3 0,0-3 0,0 2 0,0-2 0,0 0 0,0 1 0,2-1 0,0 1 0,0-1 0,-1 0 0,0 0 0,-1 0 0,0 0 0,0 0 0,0-1 0,0 1 0,0 1 0,0-1 0,2 0 0,-2 0 0,1 0 0,-1 0 0,0 0 0,0 0 0,0 1 0,0-2 0,0 2 0,0-1 0,0 0 0,0-1 0,0 1 0,0 0 0,0 0 0,2-1 0,-2 0 0,1-1 0,1-1 0,-2 2 0,2-1 0,-1 0 0,2-1 0,-3 1 0,2 0 0,4-3 0,-2 2 0,1-4 0,-3 5 0,1-1 0,-3 1 0,1 0 0,-1 0 0,0 0 0,1 1 0,0-1 0,2 0 0,-3 0 0,2 0 0,-2 0 0,2 0 0,0-1 0,-1 1 0,0 1 0,1-1 0,-1 0 0,3 0 0,-3 0 0,0 0 0,1 0 0,0 0 0,-2 1 0,2-2 0,0 1 0,0 0 0,0-1 0,-1 1 0,2 1 0,-3-2 0,4 1 0,-4 0 0,4-1 0,-2 1 0,1-1 0,-1 1 0,-2-1 0,0 1 0,2 0 0,0 0 0,2-1 0,-2 1 0,1-1 0,-3 1 0,1 0 0,0 0 0,0 0 0,-1 0 0,0 0 0,2 0 0,-2 0 0,2 0 0,-1 0 0,0 0 0,1 0 0,-2 0 0,1 0 0,0 0 0,0 1 0,0 0 0,-1 1 0,0 0 0,0 0 0,0 0 0,0 0 0,0 0 0,0 1 0,0 0 0,0-1 0,1 0 0,-1 1 0,3 0 0,-2 1 0,1 0 0,0 0 0,-2 0 0,0 0 0,0-2 0,0 2 0,1-3 0,0 1 0,1 1 0,-2-1 0,2 0 0,-1 1 0,0-1 0,1 1 0,-2-1 0,2 2 0,-2-2 0,0 0 0,0 0 0,1 1 0,-1-1 0,2 1 0,-1-1 0,0 0 0,1 0 0,1 1 0,-2-1 0,0 1 0,-1 0 0,2-2 0,-2 1 0,4 1 0,-4 0 0,3 0 0,-2-1 0,0 0 0,0 0 0,0 0 0,-1 0 0,2-1 0,-2 2 0,0-1 0,1-1 0,0 1 0,-1 1 0,0-1 0,2-1 0,-2 2 0,2-1 0,-1 0 0,0 0 0,0 1 0,-1-1 0,1 0 0,-1 0 0,2 0 0,-2 0 0,0 0 0,1 0 0,-1 1 0,1-2 0,-1 1 0,0 0 0,2 0 0,-1 0 0,1 0 0,0 0 0,-1 1 0,-1-1 0,1 0 0,1 0 0,-2 0 0,2 0 0,-2 0 0,0 0 0,1 0 0,0 0 0,0 0 0,-1 0 0,0 0 0,0-1 0,0 3 0,0-2 0,1 0 0,-1 0 0,2 0 0,-2 0 0,0 0 0,1 0 0,0 0 0,-1 1 0,0-2 0,2 1 0,-2 0 0,2 1 0,-2-1 0,0 0 0,0-1 0,0 1 0,1 0 0,0 0 0,1 0 0,-2-1 0,2 0 0,-2-2 0,0 0 0,0 0 0,0 0 0,0 1 0,1 0 0,0-1 0,1 1 0,-2-1 0,2 2 0,-2-3 0,1 2 0,0-2 0,1 2 0,-1-3 0,-1 2 0,2-1 0,-1 1 0,1 0 0,-1 0 0,-1 0 0,0 2 0,0-3 0,2 2 0,-2-1 0,1 1 0,-1-2 0,0 2 0,2-1 0,-2 1 0,1-2 0,-1 2 0,0 0 0,0-1 0,0 1 0,0 0 0,0 0 0,2 0 0,-2 0 0,2 0 0,-2 0 0,0 1 0,0-1 0,0 0 0,0 0 0,0 0 0,0 0 0,0 0 0,0 0 0,0 0 0,0 0 0,0 0 0,0-1 0,0 0 0,0 1 0,0 0 0,0 1 0,0-1 0,0-1 0,0 2 0,0-2 0,0 1 0,1 0 0,0 0 0,-1 0 0,0 0 0,0 0 0,2 0 0,-2 0 0,2 0 0,-1 0 0,0 0 0,1 0 0,-2 0 0,2 0 0,-2 1 0,0-2 0,0 1 0,1 0 0,0-1 0,1 1 0,-2-1 0,1 2 0,-1-1 0,1 0 0,0-1 0,0 1 0,-1 0 0,0 1 0,2-2 0,-2 1 0,1 1 0,-1-1 0,0-1 0,0 1 0,0 0 0,0 0 0,1-1 0,0 0 0,2 1 0,-3 0 0,1-1 0,-1 1 0,0-1 0,0 0 0,0 1 0,0 0 0,2-2 0,-1 2 0,1-1 0,-1 1 0,-1-1 0,0 0 0,0 0 0,0 1 0,2 1 0,-2-1 0,2-1 0,-1 1 0,0 0 0,-1 0 0,2-2 0,-2 2 0,2-2 0,-2 2 0,1 0 0,0 0 0,-1-1 0,0 1 0,0-1 0,0 0 0,2 0 0,-2 1 0,2-1 0,-2 1 0,0-1 0,0 2 0,1-3 0,0 2 0,0-1 0,-1 1 0,2-1 0,-2 2 0,0-3 0,0 2 0,0 0 0,0 0 0,0-1 0,0 0 0,3-1 0,-2 2 0,1-1 0,-2 1 0,0 0 0,0 0 0,1-1 0,0 1 0,0-1 0,1 2 0,-2-2 0,3 1 0,-3-1 0,1 1 0,-1 0 0,2 0 0,-2-1 0,1 1 0,-1 1 0,0-1 0,0 0 0,2 0 0,-2 0 0,2 1 0,0-1 0,2-1 0,-3 1 0,2 0 0,-3 1 0,1-1 0,0 0 0,1 0 0,1 1 0,-1-1 0,-1 1 0,-1 0 0,0 1 0,0 0 0,0 0 0,0 0 0,0 1 0,0 0 0,0-1 0,0 0 0,0 0 0,2 0 0,-1-1 0,1 1 0,-1 0 0,-1 0 0,0 1 0,0-2 0,2 3 0,-2-3 0,2 2 0,0-1 0,0 2 0,-1-3 0,1 2 0,-2-1 0,2 1 0,0-1 0,0 1 0,0-1 0,-2 1 0,0-1 0,0 0 0,1 0 0,2 0 0,-3 0 0,1 0 0,0 0 0,0-1 0,0 1 0,-1 0 0,1 0 0,-1 0 0,3 0 0,-2 0 0,2 0 0,-3 0 0,2 0 0,0 0 0,1 1 0,-1-1 0,-1 1 0,-1-2 0,0 1 0,0 0 0,0 0 0,0 0 0,1 0 0,-1 0 0,2 0 0,-2 1 0,0-1 0,0 0 0,0 0 0,1 2 0,0-2 0,-1 0 0,0 0 0,0 0 0,0 0 0,0 2 0,0-2 0,0 1 0,2-1 0,-2 1 0,2-2 0,-2 2 0,0 0 0,0 0 0,2 0 0,-2-1 0,1 0 0,-1 0 0,0 0 0,0 0 0,1 0 0,-1 1 0,2 0 0,-2-1 0,1 0 0,-1 1 0,2-1 0,-2 1 0,0-1 0,0 1 0,1-1 0,0 0 0,0 0 0,0 1 0,-1-1 0,2 1 0,-2 0 0,0 0 0,0-1 0,0 0 0,0 0 0,0 0 0,1 1 0,0-1 0,0 2 0,-1-2 0,2-1 0,-2 2 0,1-2 0,-1 2 0,1-1 0,0 0 0,0-1 0,-1 1 0,0 0 0,2 0 0,-2 0 0,1 0 0,-1 1 0,0-1 0,0 0 0,0 0 0,0 0 0,0 0 0,0-1 0,0 2 0,0-1 0,0-1 0,0 1 0,0 0 0,0 0 0,0 0 0,0 1 0,0-2 0,0 1 0,0 1 0,0-2 0,0 1 0,0 0 0,0 0 0,0-1 0,0 1 0,0 0 0,-1 0 0,1 0 0,-2 0 0,2 0 0,0-1 0,0 2 0,0-2 0,2 0 0,-2-2 0,2 2 0,-1-1 0,1 0 0,0 0 0,0 0 0,-2 0 0,2-1 0,0 1 0,2-1 0,-1 0 0,2 0 0,-2 1 0,-1 0 0,1-1 0,-1 1 0,0-1 0,2-1 0,-3 2 0,3-1 0,-2 1 0,3-2 0,-2 2 0,0-1 0,-2 1 0,1-1 0,-2 2 0,4-2 0,-3 1 0,1-1 0,0 1 0,0 0 0,0 0 0,-1 0 0,0 0 0,-1 0 0,2 0 0,-1 0 0,0 0 0,1-1 0,-2 1 0,3-1 0,-2 1 0,1 0 0,0 0 0,2-1 0,-2 1 0,2-2 0,-4 2 0,3-1 0,-2 1 0,2-2 0,-1 2 0,0-1 0,-2 1 0,1-1 0,-1 1 0,1-1 0,-1 1 0,2 0 0,-2 0 0,2-1 0,-2 1 0,1 0 0,0 0 0,-1 0 0,0 0 0,0 0 0,0 0 0,0 0 0,2 0 0,-2 1 0,2-1 0,-1-1 0,0 1 0,-1 0 0,2 1 0,-2-1 0,2 1 0,-2 1 0,1 0 0,0 1 0,-1-1 0,0 0 0,0 0 0,0 1 0,0-1 0,0 0 0,0 1 0,0 1 0,0-1 0,0 0 0,0 0 0,0 0 0,0-1 0,0 0 0,0 0 0,2 1 0,-2-1 0,1 1 0,-1-1 0,0 0 0,0 0 0,0 0 0,0 0 0,0-1 0,1 2 0,0-1 0,2-1 0,-3 1 0,2 2 0,-2-2 0,0 1 0,0-1 0,0 0 0,0 0 0,0 0 0,0 0 0,0 0 0,0 1 0,0-1 0,0 0 0,0 2 0,0-2 0,0 1 0,0-1 0,0 1 0,0 0 0,0-1 0,0 1 0,0-1 0,0 0 0,0 2 0,0-2 0,0 2 0,1-3 0,0 3 0,-1-3 0,0 1 0,0 0 0,0 1 0,0 0 0,0-1 0,2 1 0,-2-1 0,1 0 0,-1 1 0,2-1 0,-2 1 0,1-1 0,-1 0 0,0 1 0,2 0 0,-2-1 0,1 1 0,-1-1 0,0 1 0,0-1 0,0 0 0,2 0 0,-2 1 0,2-1 0,-1 1 0,0-1 0,-1 1 0,0-1 0,0 0 0,0 0 0,0 1 0,2-2 0,-2 1 0,2 0 0,-2 0 0,0 0 0,0 1 0,0-2 0,1 3 0,-1-3 0,1 2 0,-1-1 0,0 0 0,0 0 0,0 0 0,0 0 0,0 0 0,2 1 0,-2-1 0,2 0 0,-2 0 0,0 0 0,1 0 0,0 0 0,-1-1 0,2 2 0,-2-1 0,1 0 0,-1 0 0,0 0 0,0-1 0,0 1 0,0 1 0,1-2 0,0 1 0,0 0 0,-1 0 0,1 0 0,-1 0 0,2 0 0,-2 0 0,1 0 0,0 0 0,0-1 0,1 2 0,-2-2 0,1 1 0,-1 0 0,0 0 0,0 0 0,0 0 0,0 0 0,0 0 0,0-1 0,0 2 0,0-1 0,0 0 0,1 1 0,0-1 0,0-1 0,-1 0 0,0 0 0,0-1 0,0-1 0,0 1 0,0 0 0,0 0 0,2 0 0,-2 0 0,3-1 0,-3 1 0,2-2 0,0 1 0,0 1 0,0-1 0,0 0 0,2 0 0,-2 0 0,0 0 0,-1 0 0,-1 1 0,0-2 0,0 2 0,1 0 0,0 1 0,1-2 0,-2 1 0,3-2 0,-2 2 0,0-1 0,-1 1 0,1-1 0,-1 1 0,2 0 0,-2 0 0,0 1 0,0-2 0,1 1 0,0 1 0,0-1 0,-1 0 0,0-1 0,0 1 0,0 0 0,2-2 0,-2 1 0,3 0 0,-3 0 0,0 0 0,0 0 0,0 1 0,0-1 0,0 1 0,0-1 0,0 2 0,0-3 0,0 2 0,0-2 0,0 2 0,0 0 0,0 0 0,0-1 0,0 1 0,0 0 0,0-1 0,0 1 0,0 0 0,0-1 0,0 1 0,0-1 0,0 1 0,0-1 0,0 0 0,0 1 0,0 0 0,0 0 0,0 0 0,0 0 0,0 0 0,0 0 0,0-1 0,0 1 0,0 0 0,0 0 0,0 0 0,0-1 0,0 1 0,0 0 0,0 0 0,0-1 0,0 0 0,0 1 0,0-1 0,0 1 0,0 0 0,0-1 0,0 1 0,0-1 0,0 0 0,0-1 0,0 2 0,0-1 0,0 1 0,0-2 0,0 1 0,0 0 0,0 1 0,0-2 0,0 2 0,0-2 0,0 2 0,0-1 0,0 2 0,0-2 0,0 1 0,0-2 0,0 2 0,0-1 0,0 2 0,0-1 0,0 0 0,0 0 0,0 0 0,0 0 0,0 0 0,0-1 0,0 1 0,0-1 0,0 1 0,0-1 0,0 2 0,0-2 0,0 2 0,0-2 0,0 1 0,0 0 0,0 1 0,0-1 0,0 0 0,0 0 0,0 0 0,0 0 0,0 0 0,0 0 0,0 1 0,0-1 0,0 0 0,0 0 0,0 0 0,0 0 0,0 0 0,0 0 0,0 0 0,0 0 0,0 1 0,1-1 0,-1 1 0,1 0 0,-1 1 0,0 1 0,0-1 0,0 3 0,0-1 0,0 2 0,0-3 0,0 3 0,0-2 0,0 2 0,0-2 0,2-1 0,-2-1 0,2 1 0,-2 1 0,2-1 0,-2 0 0,0 2 0,0-3 0,2 1 0,-2-1 0,2 1 0,-1-1 0,0 1 0,-1 0 0,0-1 0,0 1 0,2 0 0,-2-1 0,2 0 0,-2 0 0,1 1 0,-1-2 0,1 2 0,1-1 0,-1 1 0,2-1 0,-1 1 0,-1-1 0,-1 1 0,1-1 0,0 1 0,0-1 0,1 0 0,-2 1 0,3-1 0,-3 1 0,2 0 0,-2-1 0,1 0 0,-1 0 0,1 0 0,-1 0 0,0-1 0,0 1 0,2 1 0,-2 0 0,2 0 0,-1 0 0,0-1 0,-1 0 0,0 1 0,0 0 0,0-1 0,0 1 0,2 0 0,-2-1 0,1 1 0,-1-1 0,0 1 0,0-1 0,0 0 0,0 1 0,0-1 0,0 0 0,0 1 0,0 0 0,0 0 0,0-1 0,0 1 0,0-1 0,0 0 0,0 0 0,0 0 0,0 1 0,0 0 0,0-1 0,0 1 0,0-1 0,0 1 0,0-1 0,0 1 0,0-1 0,0-1 0,0 1 0,0 1 0,0-2 0,0 1 0,0 0 0,0 0 0,0 0 0,0-1 0,0 1 0,0 0 0,0 0 0,0 0 0,0-1 0,0 2 0,0-1 0,0 0 0,0-1 0,0 1 0,0 0 0,0 0 0,0 0 0,0-1 0,0 1 0,0-2 0,0 0 0,0-1 0,2-1 0,-1 1 0,1-1 0,-1 1 0,0 0 0,3-1 0,-3 1 0,3-1 0,-1 0 0,-1 1 0,-1 0 0,-1 1 0,0 0 0,1-1 0,1 1 0,-1-3 0,2 2 0,-2-1 0,2 2 0,-2-1 0,2 0 0,-1 0 0,-1 1 0,-1-2 0,0 2 0,3-3 0,-2 3 0,1-1 0,-2 0 0,2-1 0,-2 2 0,2-1 0,-2 1 0,0 0 0,1 0 0,0-2 0,-1 1 0,0 0 0,2 0 0,-2 0 0,2 1 0,-2 0 0,1 0 0,0 1 0,-1-2 0,2 1 0,-2 0 0,1-2 0,-1 2 0,0-1 0,0 1 0,1 0 0,0 0 0,1-1 0,-2 0 0,2 0 0,-2 1 0,0-2 0,1 2 0,0-1 0,0 0 0,-1 1 0,2 0 0,-2 0 0,1-1 0,0 1 0,1-1 0,0 0 0,-1 1 0,-1-1 0,0 1 0,2-1 0,-2 1 0,1 0 0,0 0 0,1-2 0,0 1 0,0 1 0,-1 0 0,0 0 0,-1 0 0,0-1 0,0 1 0,0-1 0,0 1 0,2-2 0,-2 2 0,2-1 0,-1 0 0,0 0 0,-1 2 0,0-1 0,0 0 0,1-2 0,-1 2 0,2-2 0,-2 2 0,0-1 0,0 1 0,1 0 0,0 0 0,0-1 0,-1 1 0,3-1 0,-3 1 0,3 0 0,-3 0 0,2 0 0,-2 0 0,1 1 0,-1-1 0,0 0 0,0 0 0,1 0 0,0 0 0,0 0 0,-1 0 0,0 1 0,0-2 0,2 2 0,-2-1 0,2 0 0,0 0 0,-1 0 0,1 0 0,0 1 0,-2 0 0,0 1 0,0 0 0,0 1 0,0-1 0,0 1 0,0 1 0,0-2 0,0 0 0,0 0 0,0 0 0,0 2 0,0-1 0,0 0 0,0-1 0,0 0 0,0 0 0,0 2 0,0-1 0,0 1 0,0-2 0,0 2 0,0-2 0,0 1 0,0-1 0,0 0 0,0 1 0,0-1 0,0 0 0,0 0 0,0 0 0,0 0 0,0 0 0,0 0 0,0 0 0,0 0 0,0 0 0,0 1 0,0-1 0,0-1 0,0 1 0,0 0 0,0 0 0,0 1 0,0-1 0,0 1 0,0-1 0,0 1 0,0-1 0,0 1 0,0-1 0,0 1 0,0-1 0,0 2 0,0-2 0,0 2 0,0-2 0,0 1 0,0-1 0,0 1 0,0-1 0,0 1 0,0-1 0,0 0 0,0 0 0,0 2 0,0-3 0,0 2 0,0 0 0,0 0 0,0 0 0,0-1 0,0 1 0,2 0 0,-2-2 0,2 2 0,-2-1 0,0 1 0,0 0 0,2 0 0,-2-1 0,4 1 0,-4-1 0,3 1 0,-3-1 0,0 0 0,0 0 0,1 2 0,1-2 0,0 1 0,-1-1 0,-1 1 0,0-2 0,0 1 0,0 1 0,1-2 0,0 1 0,0 0 0,-1 0 0,0 0 0,0 1 0,0-1 0,0 0 0,0 0 0,2 1 0,-2-1 0,1 0 0,0 1 0,0-1 0,0 1 0,-1-1 0,1 1 0,-1-1 0,2 0 0,-2 0 0,0 0 0,0 0 0,0 0 0,1 0 0,0 0 0,-1 0 0,0 1 0,2-1 0,-2 1 0,2-2 0,-2 3 0,0-2 0,0 0 0,0 0 0,0 0 0,0 0 0,0 0 0,0 0 0,1 0 0,0 0 0,-1 1 0,2-1 0,-2 0 0,2 0 0,-2 0 0,0 0 0,0 0 0,2 0 0,-2 0 0,1 0 0,-1 1 0,0-2 0,0 2 0,0-1 0,0 1 0,1-2 0,-1 1 0,2 0 0,-2 0 0,0 0 0,0 0 0,0 0 0,0 0 0,0 0 0,0 0 0,0 0 0,0 0 0,0 0 0,1 0 0,-1-1 0,2 2 0,-1-1 0,0 0 0,0 0 0,1 1 0,-2 0 0,1-1 0,-1 0 0,1 0 0,1 0 0,0 1 0,0-1 0,-1 0 0,0 0 0,0 0 0,-1-1 0,2 1 0,-2 0 0,0 0 0,1 0 0,0 0 0,1 0 0,-2 0 0,2-1 0,-2-1 0,1 0 0,0-1 0,1 0 0,0-1 0,-1 2 0,4-2 0,-5 2 0,5-2 0,-4 1 0,2-2 0,0 3 0,-1-2 0,-1 1 0,0-1 0,-1 2 0,2-1 0,-1 0 0,1 0 0,1-1 0,-1 0 0,0 1 0,-1-3 0,-1 4 0,2-1 0,-2 0 0,2 0 0,-2 1 0,1-1 0,-1 1 0,2-1 0,-1 0 0,-1 0 0,2 1 0,-1 0 0,-1-1 0,3 0 0,-3 1 0,2-1 0,-2 1 0,1 0 0,2 0 0,-2-1 0,3-1 0,-2 1 0,0 0 0,-2-1 0,2 1 0,-2-1 0,2 0 0,-2 2 0,1 0 0,0-1 0,0 1 0,1 0 0,-2-1 0,2 0 0,-1 1 0,0-1 0,0 1 0,-1 0 0,4-1 0,-3 0 0,1 0 0,-2 1 0,0 0 0,0-1 0,0 1 0,0 0 0,0 0 0,0 0 0,0 0 0,0 0 0,0 1 0,0-2 0,0 1 0,0 0 0,0-1 0,0 1 0,0 0 0,0-2 0,0 2 0,0-2 0,0 1 0,0 0 0,0 1 0,0-1 0,0 1 0,0 0 0,1 0 0,-1 0 0,2 0 0,-2 0 0,0 1 0,0-1 0,1 0 0,0-1 0,1 1 0,0-1 0,-1 2 0,0-2 0,-1 2 0,0-1 0,2 0 0,-2 1 0,2 0 0,-1 1 0,2 0 0,-3 0 0,2 1 0,-1-1 0,-1 1 0,3-1 0,-3 0 0,2 0 0,-2-1 0,1 2 0,2 0 0,-3-1 0,2 0 0,-1 0 0,0 1 0,1-1 0,-1 2 0,2-2 0,2 1 0,-3-1 0,0 1 0,-2-1 0,0 0 0,2 2 0,-1-1 0,1 0 0,-1-1 0,-1 0 0,1 0 0,-1 0 0,2 0 0,-2 0 0,1 0 0,0 0 0,2 1 0,-3-1 0,2 1 0,-2-1 0,0 0 0,1 0 0,2 1 0,-2-1 0,1 0 0,1 0 0,-3 0 0,2 0 0,-1 0 0,1 0 0,-2 0 0,4 0 0,-4 0 0,2 0 0,-2 0 0,0 0 0,0-1 0,0 1 0,0 0 0,0 0 0,0 0 0,0 0 0,0 0 0,0-1 0,0 2 0,0-2 0,4 1 0,-4 0 0,1 0 0,-1 0 0,1 0 0,0-1 0,0 2 0,-1-2 0,0 1 0,0 0 0,0 0 0,0 0 0,1 0 0,-1 0 0,2 0 0,-1 0 0,0 0 0,1 0 0,-2 0 0,2 0 0,-2-1 0,0 1 0,0 0 0,0 0 0,0 0 0,0 0 0,0-1 0,0 1 0,0 0 0,0 0 0,0 0 0,0 0 0,-2 0 0,2-1 0,-1-1 0,1-1 0,1 0 0,0 1 0,1-3 0,0 2 0,0-2 0,0 2 0,0-1 0,-2 2 0,2-2 0,-2 1 0,2-3 0,-1 4 0,-1-3 0,2 3 0,-2-1 0,2 1 0,-2 0 0,0 0 0,0 0 0,0 1 0,0-2 0,0 1 0,0 1 0,0-1 0,0 0 0,0 0 0,0 0 0,0 0 0,1-1 0,0 1 0,1-1 0,-1 1 0,3-3 0,-4 3 0,4-3 0,-2 3 0,1-1 0,-2 1 0,-1 0 0,0 0 0,1-2 0,-1 3 0,2-4 0,-1 3 0,0 0 0,1 0 0,2-1 0,-3 0 0,3-1 0,-2 1 0,0 0 0,1-1 0,-1 3 0,0-2 0,-1 1 0,2-1 0,-2 1 0,2 0 0,-2-1 0,1 1 0,-2 0 0,4-2 0,-3 1 0,0 0 0,-1-1 0,2 2 0,-2-1 0,1 1 0,1 0 0,-2 0 0,1 0 0,-1 0 0,0 1 0,0-1 0,0 0 0,0 0 0,0 0 0,0 0 0,0 0 0,0 0 0,0 0 0,0 0 0,0 1 0,0-2 0,0 2 0,0-2 0,0 1 0,0 0 0,0 0 0,0 0 0,0 0 0,0-1 0,0 1 0,0 0 0,0 0 0,0 0 0,0-3 0,0 2 0,0-2 0,0 2 0,0 0 0,0 1 0,0 0 0,0-1 0,2 1 0,-2-1 0,1 0 0,-1 1 0,0 0 0,0 0 0,0 0 0,2 0 0,-2-1 0,2 1 0,-2 0 0,1-1 0,-1 2 0,2-2 0,-2 1 0,1-2 0,-1 2 0,3-1 0,-3 1 0,0 0 0,0 0 0,0 0 0,1 0 0,0 0 0,-1-1 0,2 2 0,-2-1 0,2-1 0,-2 1 0,0 0 0,0 1 0,0-1 0,0 1 0,0 0 0,0 1 0,0 2 0,0-2 0,0 0 0,-2 0 0,2 1 0,-2 0 0,2-1 0,0 1 0,0-1 0,0 2 0,0-2 0,0 1 0,0-1 0,0 0 0,0 0 0,0 0 0,0 1 0,0-1 0,0-1 0,0 1 0,0 1 0,0-1 0,0-1 0,0 2 0,0-1 0,0 2 0,0-2 0,0 2 0,0-2 0,0 2 0,0-1 0,0-1 0,3 1 0,-3 0 0,2 0 0,-2-1 0,0 0 0,0-1 0,0 2 0,0-1 0,0 0 0,0 1 0,0-1 0,0 0 0,0 0 0,0 0 0,0 0 0,0 1 0,0-1 0,0 2 0,0-1 0,0 1 0,0-2 0,0 0 0,0 0 0,0 1 0,0-1 0,0 0 0,0 1 0,0-2 0,0 3 0,0-2 0,0 1 0,0 0 0,2 1 0,-2-1 0,3 1 0,-3-2 0,1 2 0,-1-2 0,1 3 0,-1-3 0,0 1 0,0 0 0,0 0 0,0-1 0,0 1 0,0-1 0,2 0 0,-2 1 0,2 0 0,-2 0 0,1-1 0,-1 1 0,1 0 0,2 0 0,-3 0 0,1 1 0,-1-2 0,0 0 0,2 1 0,-2-1 0,2 2 0,-2-2 0,0 1 0,0-2 0,1 2 0,0-1 0,-1 0 0,0 0 0,0 1 0,2-1 0,-2 1 0,2-1 0,-1 0 0,-1 0 0,2 0 0,-2 0 0,0 0 0,0 0 0,1 0 0,-1 0 0,1 1 0,1-1 0,-2 0 0,2 0 0,-2 0 0,0-1 0,0 2 0,0-2 0,0 1 0,0 0 0,1 0 0,0 0 0,0 0 0,-1 0 0,0 0 0,0 0 0,0 0 0,0 0 0,1 1 0,-1-1 0,2 1 0,-2-1 0,1 0 0,-1 0 0,2 0 0,-2 0 0,1 0 0,-1 0 0,3 0 0,-2 1 0,0-1 0,-1 0 0,1 1 0,-1-2 0,2 2 0,-2-1 0,1 1 0,0-1 0,-1 1 0,0-2 0,2 2 0,-2-1 0,2 0 0,-2 0 0,0 0 0,1 0 0,0 0 0,-1 0 0,2 0 0,-2 0 0,2 0 0,-2 0 0,0-1 0,0 1 0,0 1 0,0-1 0,0 0 0,0 0 0,0 0 0,1 0 0,-1 0 0,1 0 0,-1 0 0,0 0 0,0 0 0,2 0 0,-2 0 0,1 0 0,1 0 0,-2 0 0,2 0 0,-2 0 0,0-1 0,0 2 0,0-1 0,0 0 0,0 0 0,1 0 0,0 0 0,0 0 0,-1 0 0,0 0 0,0 0 0,0 0 0,0 0 0,0 0 0,0 0 0,0 0 0,0-1 0,0 1 0,1 0 0,-1-1 0,0-2 0,0 1 0,0-3 0,1 3 0,1-3 0,-2 3 0,0-1 0,2-1 0,1 1 0,2-3 0,-2 3 0,3-5 0,-6 5 0,4-3 0,-4 4 0,2-3 0,-1 2 0,1-2 0,-2 3 0,0 0 0,0 0 0,0-1 0,1 0 0,-1 1 0,2-1 0,-1 1 0,0-1 0,1 0 0,0 1 0,0-1 0,2-1 0,-2 1 0,0 0 0,-2 1 0,0-1 0,0 0 0,0 0 0,0 0 0,0 1 0,0-1 0,0 1 0,0 0 0,2 0 0,-1-1 0,0 0 0,1 0 0,-2 1 0,2-1 0,-2 0 0,2-1 0,0 1 0,0-1 0,-1 2 0,-1-2 0,0 2 0,1-1 0,0 1 0,0-2 0,-1 1 0,0-1 0,0 2 0,0-2 0,0 2 0,0 0 0,0 0 0,0 0 0,0-1 0,0 1 0,0 1 0,0-2 0,0 2 0,0-1 0,0 0 0,0 0 0,0-1 0,0 1 0,0-1 0,0 1 0,0 0 0,0 0 0,0-1 0,0 1 0,0 0 0,0 0 0,0-1 0,0 1 0,0-2 0,0 2 0,0-2 0,0 1 0,0 1 0,2 0 0,-2 0 0,1 0 0,-1-1 0,0 1 0,1-1 0,0 2 0,0-3 0,-1 2 0,0-1 0,0 1 0,0 0 0,0 0 0,1-1 0,-1 1 0,2-1 0,-2 1 0,1 0 0,0 1 0,0-1 0,-1 0 0,0 1 0,0 0 0,0 1 0,0 0 0,1 1 0,-1-1 0,2 0 0,-2 0 0,2 2 0,-1-2 0,0 3 0,-1-2 0,2 0 0,-2-1 0,2 2 0,-2-2 0,0 2 0,0-2 0,2 2 0,-2-1 0,0 1 0,0-3 0,0 3 0,0-2 0,0 1 0,0-1 0,0 1 0,2-1 0,-1 2 0,1-3 0,1 2 0,-3-1 0,2 0 0,-2 0 0,1 1 0,0-1 0,3 3 0,-4-3 0,4 3 0,-4-3 0,4 1 0,-4-1 0,2 1 0,-1-1 0,2 0 0,-3 0 0,2 0 0,-2 0 0,0 0 0,0 0 0,0 0 0,0 0 0,0 1 0,0-1 0,0 0 0,0 1 0,1 1 0,0-1 0,1 0 0,-2 0 0,0 0 0,2 0 0,-1 0 0,2 0 0,-3-1 0,0 1 0,0-1 0,1 1 0,-1-2 0,2 2 0,-2-1 0,0 1 0,1-1 0,0-1 0,-1 2 0,0-1 0,0 0 0,0 0 0,0 0 0,0 0 0,0 0 0,0-1 0,2 1 0,-2 0 0,2 0 0,-2-1 0,0 0 0,0-1 0,0-1 0,1 1 0,0 0 0,3-2 0,-3 2 0,2-3 0,-2 3 0,1-2 0,0 1 0,2-5 0,-4 6 0,3-4 0,-2 3 0,0 1 0,0-1 0,0 1 0,-1-1 0,3-1 0,-2 2 0,1-2 0,0 2 0,-1-2 0,0 1 0,-1 0 0,0 1 0,0 0 0,0-1 0,0 1 0,0 0 0,0 0 0,0 0 0,0-1 0,0 0 0,0 0 0,0 1 0,0 1 0,0-2 0,0 1 0,0-1 0,0 1 0,0-1 0,0 1 0,0-1 0,0 0 0,2 0 0,-2 1 0,1 0 0,-1 1 0,2-2 0,-2 0 0,4 0 0,-4 0 0,4-2 0,-4 3 0,4-3 0,-3 3 0,1-3 0,-2 4 0,1-3 0,-1 2 0,1-1 0,-1 1 0,2 0 0,-2 0 0,1 0 0,-1 0 0,2 0 0,-2 1 0,2-1 0,-2 0 0,1-1 0,0 1 0,0 0 0,0 0 0,1 0 0,1 0 0,-2 1 0,2-1 0,-3 0 0,3 0 0,-1 0 0,0 0 0,0 1 0,0-1 0,0 0 0,-2 1 0,0 0 0,0 2 0,0 0 0,2 1 0,0-2 0,-1 2 0,0-1 0,-1 1 0,0-2 0,2 2 0,-2-2 0,1 6 0,-1-6 0,2 3 0,-2-3 0,3 0 0,-3 0 0,3 1 0,-3-1 0,3 0 0,-2 0 0,1 0 0,0 1 0,0 0 0,0-1 0,0 2 0,-2-2 0,0 2 0,0-2 0,0 0 0,0 1 0,0-1 0,0 2 0,2-2 0,0 1 0,2 1 0,-4-1 0,4 2 0,-3-3 0,0 3 0,-1-3 0,2 3 0,-1-3 0,3 2 0,-4-1 0,2 1 0,-2-2 0,0 1 0,0 0 0,0-1 0,0 1 0,0-1 0,0-1 0,0 2 0,0 0 0,0 0 0,1 0 0,-1-1 0,2 0 0,-2 2 0,0-1 0,0 2 0,0-2 0,0 1 0,0-2 0,0 2 0,0-2 0,0 2 0,0-2 0,0 1 0,0-1 0,0 4 0,0-4 0,0 3 0,0-3 0,0 1 0,0-1 0,0 0 0,0 0 0,0 1 0,0-1 0,0 1 0,0-1 0,0 0 0,0 0 0,0-1 0,0 0 0,0-2 0,0 1 0,2-1 0,-2 1 0,2-2 0,-2 2 0,0-2 0,0 1 0,2 1 0,-2-2 0,3-1 0,-2 1 0,2-2 0,-3 3 0,2-3 0,-2 2 0,1 0 0,-1 0 0,0 3 0,0-2 0,0-2 0,0 3 0,0-3 0,0 3 0,0-2 0,0 2 0,0-1 0,0 0 0,0 0 0,0 1 0,2-2 0,-2 2 0,1-2 0,-1 2 0,0-2 0,0 2 0,2-2 0,-1 1 0,3-1 0,-4 2 0,6-3 0,-5 3 0,3-1 0,-4 1 0,0 0 0,1-1 0,0 0 0,0-1 0,-1 2 0,0-1 0,0 0 0,1 1 0,1-1 0,1 1 0,0-1 0,-1 0 0,1 1 0,-2 0 0,1-1 0,0 1 0,-2 1 0,3 0 0,-2-1 0,1 0 0,0 0 0,-1 0 0,0 0 0,1 0 0,1 1 0,-3-1 0,2 0 0,-1 0 0,-1 1 0,3-1 0,-1 0 0,1 0 0,-2 0 0,2 1 0,-2-2 0,1 1 0,-2 1 0,3-1 0,-2 0 0,-1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53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117 0 24575,'-3'1'0,"0"-1"0,0 2 0,1-2 0,-3 1 0,-4 0 0,2 0 0,-7 0 0,7-1 0,0 0 0,0 0 0,3 0 0,0 0 0,0 0 0,2 0 0,0 0 0,0 0 0,0 0 0,0 0 0,-2 1 0,1-1 0,-3 3 0,3-3 0,-1 1 0,2-1 0,0 0 0,0 0 0,1 0 0,0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58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56 24575,'4'-4'0,"0"-3"0,2 2 0,4-2 0,-4 2 0,5 1 0,-7 1 0,0 1 0,-1 0 0,0 0 0,-1 0 0,0 1 0,0 0 0,0 0 0,-1-1 0,1 1 0,-1 0 0,1 0 0,-1 0 0,1-1 0,0 1 0,-1 0 0,-1 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55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72 0 24575,'0'3'0,"-2"-1"0,1-1 0,-1-1 0,0 1 0,1 0 0,-5 1 0,0-1 0,-3 1 0,3-1 0,-1 0 0,1 1 0,0-1 0,2 1 0,1-1 0,2-1 0,-1 0 0,0 2 0,1-1 0,-1 0 0,1 1 0,0 0 0,1-2 0,-1 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56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0 24575,'4'3'0,"0"1"0,0 2 0,0 2 0,0 2 0,0-2 0,-1 2 0,0-3 0,-1-3 0,1 2 0,-1-2 0,1-1 0,-2-1 0,1 0 0,0-1 0,-1 1 0,0 0 0,1-1 0,-2 0 0,0-1 0,0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39"/>
    </inkml:context>
    <inkml:brush xml:id="br0">
      <inkml:brushProperty name="width" value="0.03528" units="cm"/>
      <inkml:brushProperty name="height" value="0.03528" units="cm"/>
      <inkml:brushProperty name="color" value="#60CB57"/>
    </inkml:brush>
  </inkml:definitions>
  <inkml:trace contextRef="#ctx0" brushRef="#br0">757 0 24575,'-3'2'0,"-3"0"0,1 0 0,-21 7 0,16-6 0,-12 4 0,21-7 0,-1 0 0,0 0 0,-1 2 0,1-1 0,-2 2 0,2-1 0,-2-1 0,1 0 0,-2 1 0,2 0 0,-1-1 0,2 0 0,-2 1 0,2-1 0,-1 2 0,-1-2 0,0 1 0,-1 1 0,-1-2 0,-1 2 0,1 0 0,0-1 0,-2 1 0,2-1 0,-2 0 0,0 1 0,1 0 0,-1-2 0,0 1 0,2 0 0,-2 1 0,4-2 0,-2 2 0,2-1 0,0 0 0,0 0 0,-1 0 0,-1 1 0,2-2 0,-3 1 0,1 1 0,3-2 0,-4 2 0,1 0 0,-1-1 0,0 0 0,-2 1 0,3-1 0,-3 1 0,3-1 0,2 0 0,1-1 0,-3 0 0,3 0 0,-7 3 0,6-3 0,-4 2 0,3-1 0,2-1 0,0-1 0,1 0 0,0 2 0,-2-2 0,3 1 0,-1 1 0,1-1 0,-2 0 0,2 0 0,-3 0 0,1 1 0,1 0 0,0-2 0,0 1 0,1 0 0,-1-1 0,0 0 0,-1 1 0,2 0 0,-2-1 0,1 2 0,-1-2 0,-1 2 0,-1-1 0,-1 0 0,1 0 0,-1 2 0,1 0 0,-1-3 0,-2 3 0,0-3 0,2 2 0,0-1 0,1 0 0,2-1 0,-3 0 0,1 1 0,-1 0 0,3-1 0,1 1 0,0-1 0,0 0 0,1 0 0,-2 1 0,1-1 0,-2 2 0,2-1 0,-2 0 0,2-1 0,-2 2 0,1-1 0,0 0 0,-1 0 0,2 0 0,-1-1 0,0 2 0,0-1 0,-1 0 0,-1 1 0,1-1 0,0 0 0,-1-1 0,3 0 0,-2 2 0,3-2 0,-2 2 0,0-2 0,-1 3 0,-1-3 0,1 1 0,1 1 0,-1-2 0,0 2 0,2-1 0,-3 0 0,4-1 0,-2 0 0,0 0 0,1 0 0,-1 0 0,1 0 0,0 1 0,0-1 0,-1 0 0,2 0 0,0 0 0,-1 0 0,0 0 0,0 0 0,1 0 0,-1 0 0,0 0 0,0 0 0,0 0 0,1 0 0,-1 0 0,0 0 0,0 0 0,2 0 0,-2 0 0,0 0 0,0 0 0,1 1 0,-1-1 0,-1 0 0,0 0 0,-4 0 0,3 0 0,-3 0 0,4 0 0,-2 0 0,2 0 0,1 0 0,-1 0 0,1 0 0,1 0 0,-1 0 0,0 0 0,0 0 0,1 0 0,0-2 0,-1 2 0,0-2 0,1 1 0,-1-1 0,0 2 0,0-1 0,1 0 0,-1 1 0,1 0 0,0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40"/>
    </inkml:context>
    <inkml:brush xml:id="br0">
      <inkml:brushProperty name="width" value="0.03528" units="cm"/>
      <inkml:brushProperty name="height" value="0.03528" units="cm"/>
      <inkml:brushProperty name="color" value="#C70E7B"/>
    </inkml:brush>
  </inkml:definitions>
  <inkml:trace contextRef="#ctx0" brushRef="#br0">715 462 24575,'-2'-2'0,"-1"-1"0,0 0 0,2 2 0,-2 0 0,1 0 0,1-6 0,-7-5 0,2 1 0,-3-2 0,3 5 0,-1-1 0,0 1 0,-2-1 0,2 1 0,1 2 0,1 3 0,1-1 0,-1 1 0,3-1 0,-2 1 0,2-1 0,-4 1 0,2-2 0,-2 3 0,0-1 0,3 0 0,-3 2 0,4-1 0,-1-1 0,-1 2 0,1-2 0,-1-1 0,0 1 0,-2-2 0,-1 0 0,-1 1 0,0-3 0,1 2 0,-2-1 0,1 0 0,-4-3 0,4 3 0,-4-3 0,4 3 0,-1-3 0,1 2 0,-2-1 0,0-3 0,0 2 0,-2 1 0,5 2 0,0 3 0,1 1 0,0-2 0,0-2 0,-2 2 0,-4-4 0,3 4 0,-2-2 0,2 1 0,0 1 0,-3-1 0,4 1 0,-2-1 0,2 0 0,1 0 0,-1 1 0,2 1 0,0 0 0,1 0 0,0 0 0,0 0 0,0 0 0,0-1 0,-1 3 0,0-2 0,-2 0 0,2 1 0,0 1 0,0-2 0,3 2 0,-1 0 0,2-1 0,0 0 0,0 0 0,-3 0 0,3-1 0,-6 0 0,5 2 0,-4-1 0,1 0 0,-2-1 0,2 2 0,-1-2 0,3 2 0,-1-1 0,-1 1 0,1-2 0,1 2 0,0-1 0,2 2 0,0-1 0,0 1 0,0-2 0,0 2 0,-1-2 0,0 2 0,-1-2 0,-1 1 0,-2 0 0,2-2 0,-3 2 0,4-1 0,0 2 0,-1-1 0,4 1 0,-2-1 0,1 0 0,0 1 0,1-2 0,-2 2 0,1-2 0,0 2 0,0-1 0,0 1 0,0-2 0,0 2 0,0-2 0,-1 1 0,2 0 0,-1 0 0,0 1 0,0-2 0,1 2 0,-1-1 0,1 1 0,0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41"/>
    </inkml:context>
    <inkml:brush xml:id="br0">
      <inkml:brushProperty name="width" value="0.03528" units="cm"/>
      <inkml:brushProperty name="height" value="0.03528" units="cm"/>
      <inkml:brushProperty name="color" value="#4C708F"/>
    </inkml:brush>
  </inkml:definitions>
  <inkml:trace contextRef="#ctx0" brushRef="#br0">0 279 24575,'7'-8'0,"0"-1"0,-3 5 0,-2-2 0,0 4 0,0 0 0,-1 0 0,1 0 0,0 1 0,0-1 0,0 0 0,-1 0 0,1 1 0,0 0 0,-1-1 0,0 0 0,1 0 0,0 1 0,-1-1 0,1-1 0,-2 1 0,2-1 0,-1 1 0,0 0 0,1 2 0,-1-4 0,5-1 0,-2-1 0,1 0 0,-1 0 0,-2 4 0,-1-3 0,1 3 0,2-3 0,-2 2 0,2 0 0,-1-1 0,-2 2 0,1-1 0,0 1 0,0-3 0,0 2 0,0-2 0,0 1 0,-1 2 0,2-2 0,-1 1 0,0-1 0,0-1 0,2-1 0,-2 0 0,2 0 0,-1-1 0,-2 2 0,3-4 0,-2 4 0,1-1 0,-1 4 0,0 0 0,0-3 0,0 3 0,-1-2 0,1 0 0,-2 1 0,2-1 0,-1-1 0,1 2 0,1-2 0,-1 0 0,1-1 0,-1 3 0,-1 0 0,0 1 0,0 0 0,1 0 0,-1-1 0,0 1 0,0 0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42"/>
    </inkml:context>
    <inkml:brush xml:id="br0">
      <inkml:brushProperty name="width" value="0.03528" units="cm"/>
      <inkml:brushProperty name="height" value="0.03528" units="cm"/>
      <inkml:brushProperty name="color" value="#132258"/>
    </inkml:brush>
  </inkml:definitions>
  <inkml:trace contextRef="#ctx0" brushRef="#br0">0 0 24575,'3'3'0,"1"1"0,-2-1 0,3 3 0,0 3 0,2-2 0,2 2 0,-3-4 0,3 1 0,-5-3 0,2 1 0,-3-1 0,0-1 0,-1 0 0,-1 0 0,1-1 0,0 0 0,0 0 0,-1 0 0,1-1 0,-1 1 0,1-1 0,0 1 0,0-1 0,1 1 0,0-1 0,-1 1 0,2-1 0,-2 0 0,1 0 0,-1 0 0,1 0 0,0 1 0,3 0 0,-2 0 0,1 1 0,-1-2 0,-2 1 0,2-1 0,-2 0 0,1 1 0,-1-1 0,1 0 0,1 1 0,-3-1 0,4 1 0,-4 0 0,2-1 0,-1 1 0,0-1 0,-1 0 0,1 0 0,0 0 0,0 0 0,-1 0 0,0 0 0,1 1 0,0-1 0,0 1 0,-1 0 0,1 0 0,0-1 0,0 2 0,-1-1 0,1 0 0,-1 0 0,0 0 0,0-1 0,-1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43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1 24575,'2'2'0,"-1"3"0,0-4 0,-1 3 0,0 1 0,1-2 0,0 1 0,-1-1 0,0-2 0,0 1 0,0 0 0,0-1 0,1 1 0,-1 0 0,1 0 0,-1-1 0,0 1 0,0 0 0,0 0 0,0-1 0,0 1 0,-1 0 0,1 0 0,-1-1 0,1 1 0,0 0 0,0 0 0,0 0 0,0-1 0,0 1 0,0 0 0,0 0 0,0-1 0,0 1 0,0 0 0,0 0 0,0-2 0,0 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44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23 24575,'4'0'0,"0"0"0,5-2 0,1-1 0,0 1 0,0 0 0,-7 2 0,0 0 0,-1-2 0,1 2 0,0-1 0,-2 1 0,1 0 0,0-1 0,0 1 0,-1 0 0,0-1 0,1 1 0,-1-1 0,1 0 0,-1 1 0,1-2 0,1 1 0,-1 1 0,2-2 0,-3 2 0,2-1 0,-3 0 0,0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55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71 24575,'0'-2'0,"1"-1"0,0 1 0,2 1 0,0-3 0,4 0 0,-2-3 0,10-3 0,-5 0 0,3 1 0,-6 3 0,-3 5 0,-2 0 0,-1 0 0,1-1 0,-1 1 0,0 0 0,1 0 0,0-1 0,-1 0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54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112 51 24575,'-3'-1'0,"-2"-1"0,3 1 0,-1-1 0,-1 0 0,0 0 0,0-1 0,1 1 0,-3-1 0,2 1 0,-3-1 0,1 0 0,-2 0 0,-1 0 0,0 0 0,0 0 0,3 1 0,0-1 0,4 2 0,0-1 0,0 2 0,0-2 0,0 2 0,1-2 0,-1 2 0,2-1 0,-1 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56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0 24575,'3'2'0,"-1"0"0,0-1 0,0 1 0,0 1 0,-1-1 0,2 1 0,-1-1 0,-1-1 0,1 1 0,0 0 0,0 1 0,-1-1 0,1 1 0,0-1 0,0-1 0,0 1 0,-1 0 0,2 0 0,0 0 0,-1 1 0,0 0 0,0-2 0,-1 1 0,0 0 0,0 0 0,1-1 0,0 1 0,0 2 0,1-2 0,0 2 0,-2-2 0,0-2 0,-1 2 0,1-1 0,-1 0 0,0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53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1 0 24575,'2'2'0,"0"-1"0,-1 0 0,1 2 0,0 0 0,1 4 0,0-1 0,1 4 0,-2-4 0,1-2 0,-2-1 0,-1-2 0,2 0 0,-1 0 0,0 1 0,1-1 0,-1 1 0,0-1 0,-1 0 0,0-1 0,0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54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43 0 24575,'0'4'0,"-1"0"0,-2 1 0,-1-1 0,0-1 0,-4 4 0,3-1 0,-2 0 0,4-4 0,1 1 0,0-1 0,1-1 0,0 0 0,1 0 0,-1 0 0,1 0 0,-1-1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47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63 0 24575,'0'3'0,"-1"-2"0,0 0 0,-1-1 0,0 1 0,1 0 0,-4 1 0,1-1 0,-5 0 0,4 0 0,-2 0 0,2 1 0,0-1 0,1 1 0,2-2 0,1 0 0,-1 1 0,0 0 0,1 0 0,0 0 0,0 1 0,0-1 0,1 0 0,-1-1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48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0 24575,'4'3'0,"-1"0"0,1 2 0,-1 2 0,1 2 0,-1-1 0,0 0 0,-1-2 0,0-2 0,1 1 0,-1-1 0,0-2 0,0 0 0,-1 0 0,1-1 0,-2 0 0,1 1 0,1-1 0,-2 0 0,1-1 0,-1 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59"/>
    </inkml:context>
    <inkml:brush xml:id="br0">
      <inkml:brushProperty name="width" value="0.03528" units="cm"/>
      <inkml:brushProperty name="height" value="0.03528" units="cm"/>
      <inkml:brushProperty name="color" value="#60CB57"/>
    </inkml:brush>
  </inkml:definitions>
  <inkml:trace contextRef="#ctx0" brushRef="#br0">755 0 24575,'-3'2'0,"-3"0"0,1 0 0,-21 7 0,17-6 0,-13 4 0,20-7 0,0 0 0,0 0 0,0 1 0,0 1 0,-2 1 0,2-1 0,-2-1 0,1 0 0,-1 1 0,-1 0 0,2-1 0,0 0 0,0 1 0,2-1 0,-4 2 0,2-2 0,-1 1 0,-2 1 0,2-2 0,-4 2 0,2 0 0,-1-1 0,0 0 0,1 1 0,-2-1 0,0 1 0,0 0 0,1-2 0,0 1 0,0-1 0,-1 2 0,4-1 0,-2 0 0,2 1 0,-1-1 0,1 0 0,0 0 0,-2 1 0,2-2 0,-2 1 0,-1 1 0,4-2 0,-5 2 0,4 0 0,-4-2 0,1 2 0,-2 0 0,3-1 0,-3 0 0,4 1 0,0-2 0,2 0 0,-3 1 0,3-1 0,-7 3 0,6-4 0,-4 4 0,4-3 0,0 0 0,1 0 0,1-1 0,0 1 0,-2-1 0,3 2 0,0-1 0,-1 0 0,-1 1 0,2-1 0,-3 0 0,2 0 0,-1 1 0,1-2 0,0 2 0,1-2 0,-1 1 0,1-1 0,-3 0 0,3 2 0,-2-2 0,1 2 0,-1-2 0,-1 2 0,-1-2 0,0 1 0,-1 1 0,1 1 0,-1-1 0,0-1 0,-2 1 0,0-2 0,2 3 0,1-3 0,0 1 0,1 0 0,-2-1 0,1 1 0,0-1 0,2 1 0,1 0 0,0-1 0,0 0 0,1 0 0,-2 1 0,0-1 0,0 2 0,1-2 0,-2 1 0,2 0 0,-3 1 0,3-2 0,-2 2 0,1-2 0,0 2 0,0-2 0,1 1 0,-2 0 0,0 1 0,0 0 0,0-2 0,0 1 0,-1 0 0,2-1 0,0 1 0,1 0 0,0 1 0,-2-2 0,0 2 0,0-1 0,0 0 0,0 1 0,1-2 0,-1 2 0,2-2 0,-3 1 0,4-1 0,-3 0 0,1 0 0,2 0 0,-2 1 0,1-1 0,0 0 0,0 0 0,-1 0 0,1 0 0,1 0 0,-1 0 0,0 0 0,1 0 0,0 0 0,-1 0 0,0 0 0,0 0 0,0 0 0,1 0 0,-1 0 0,0 0 0,0 0 0,1 0 0,-1 0 0,1 0 0,-1 1 0,1-1 0,-1 1 0,-1-1 0,0 0 0,-4 0 0,3 0 0,-3 0 0,4 0 0,-2 0 0,2 0 0,1 0 0,-1 0 0,1 0 0,1 0 0,-1 0 0,0 0 0,0 0 0,1-1 0,-1 0 0,1 0 0,-1-1 0,1 1 0,-1-1 0,0 2 0,0-1 0,1 1 0,-1 0 0,1-1 0,0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60"/>
    </inkml:context>
    <inkml:brush xml:id="br0">
      <inkml:brushProperty name="width" value="0.03528" units="cm"/>
      <inkml:brushProperty name="height" value="0.03528" units="cm"/>
      <inkml:brushProperty name="color" value="#C70E7B"/>
    </inkml:brush>
  </inkml:definitions>
  <inkml:trace contextRef="#ctx0" brushRef="#br0">714 461 24575,'-3'-2'0,"0"-1"0,1 0 0,0 3 0,-1-3 0,2 2 0,-1-5 0,-6-5 0,3-1 0,-5-1 0,5 5 0,-2-1 0,0 1 0,-3-1 0,4 2 0,-1 0 0,2 4 0,2-1 0,-2 1 0,2-1 0,0 1 0,0-1 0,-2 1 0,0-1 0,0 2 0,-1-2 0,2 2 0,-1 0 0,3 0 0,-2 0 0,1 0 0,0-1 0,-2-1 0,2 1 0,-3-1 0,-1-2 0,0 2 0,-2-3 0,2 3 0,-2-3 0,1 1 0,-3-3 0,2 3 0,-4-3 0,6 4 0,-2-4 0,1 1 0,-2 0 0,-1-2 0,1 0 0,0 2 0,2 3 0,1 2 0,1 0 0,0 0 0,0-3 0,-2 2 0,-4-4 0,3 4 0,-2-2 0,2 1 0,0 1 0,-2-1 0,3 1 0,-2-1 0,2 0 0,0 0 0,0 0 0,2 2 0,0 1 0,2-1 0,-2 0 0,2 0 0,-2 0 0,1-1 0,-1 2 0,0 0 0,-1-1 0,0 1 0,2 0 0,-1 0 0,2 1 0,0-1 0,2 1 0,0-1 0,0 0 0,-2 0 0,1-1 0,-4 0 0,4 2 0,-5-1 0,2 0 0,-2-1 0,2 1 0,0 0 0,2 0 0,-2 1 0,1 0 0,-1-2 0,2 2 0,1-1 0,1 2 0,0-1 0,0 1 0,0-2 0,0 2 0,-1-2 0,0 2 0,-1-2 0,-1 1 0,-2 0 0,2-2 0,-3 2 0,4-1 0,0 2 0,-1-1 0,4 1 0,-3-1 0,3 0 0,-1 1 0,1-2 0,-2 2 0,1-2 0,0 2 0,0-1 0,0 1 0,0-2 0,0 2 0,0-2 0,-1 1 0,2 0 0,-1 0 0,0 1 0,0-2 0,1 2 0,-1-1 0,1 1 0,0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61"/>
    </inkml:context>
    <inkml:brush xml:id="br0">
      <inkml:brushProperty name="width" value="0.03528" units="cm"/>
      <inkml:brushProperty name="height" value="0.03528" units="cm"/>
      <inkml:brushProperty name="color" value="#4C708F"/>
    </inkml:brush>
  </inkml:definitions>
  <inkml:trace contextRef="#ctx0" brushRef="#br0">0 278 24575,'7'-8'0,"0"-1"0,-3 5 0,-2-1 0,0 2 0,0 1 0,-1 0 0,1 1 0,0 0 0,0-1 0,0 0 0,-1 0 0,1 1 0,-1-1 0,1 0 0,-1 0 0,1 1 0,0-1 0,-1 0 0,1-1 0,-2 2 0,1-2 0,1 1 0,-1 0 0,1 1 0,-1-2 0,5-2 0,-2-2 0,1 1 0,-1 1 0,-2 3 0,-1-4 0,1 5 0,2-5 0,-2 3 0,2 0 0,-1 0 0,-2 0 0,1 1 0,0 0 0,0-3 0,-1 2 0,2-3 0,-1 3 0,-1 1 0,2-2 0,-1 0 0,0 1 0,0-2 0,1-1 0,0 0 0,1 0 0,-2-1 0,0 2 0,2-4 0,-2 4 0,1-1 0,-1 4 0,0-1 0,-1-1 0,1 1 0,0 0 0,0-1 0,-2 1 0,1-1 0,1-1 0,0 2 0,0-2 0,0 0 0,1-1 0,-1 3 0,-1 0 0,0 1 0,1 0 0,-1 0 0,1-1 0,-1 1 0,0 0 0,-1 1 0,0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62"/>
    </inkml:context>
    <inkml:brush xml:id="br0">
      <inkml:brushProperty name="width" value="0.03528" units="cm"/>
      <inkml:brushProperty name="height" value="0.03528" units="cm"/>
      <inkml:brushProperty name="color" value="#132258"/>
    </inkml:brush>
  </inkml:definitions>
  <inkml:trace contextRef="#ctx0" brushRef="#br0">0 0 24575,'3'3'0,"1"1"0,-2-1 0,3 3 0,0 3 0,2-2 0,2 2 0,-3-4 0,2 1 0,-3-3 0,1 1 0,-3-1 0,0-1 0,-1 0 0,-1-1 0,1 1 0,0-1 0,0 0 0,-1 0 0,0-1 0,1 1 0,0-1 0,0 1 0,0-1 0,0 1 0,2-1 0,-2 1 0,1-1 0,0 0 0,0 0 0,-1 0 0,0 0 0,2 1 0,1 0 0,0-1 0,0 3 0,-1-3 0,-2 1 0,1-1 0,0 0 0,0 0 0,-1 1 0,0-1 0,3 1 0,-4-1 0,3 1 0,-2 0 0,1-1 0,-1 1 0,0-1 0,-1 0 0,0 0 0,1 0 0,0 0 0,0 0 0,-1 0 0,1 1 0,0-1 0,0 1 0,-1 0 0,1 0 0,-1-1 0,1 1 0,-1 0 0,1 0 0,-1 1 0,1-2 0,-2 1 0,1-1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63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1 24575,'2'2'0,"-1"2"0,0-2 0,-1 2 0,0 1 0,1-2 0,0 1 0,-1-2 0,0 0 0,0 0 0,0 0 0,0-1 0,1 1 0,-1 0 0,1 0 0,-1-1 0,0 1 0,0 0 0,0 0 0,0-1 0,0 1 0,-1 0 0,1 0 0,-1-1 0,1 1 0,0 0 0,0 0 0,0 0 0,0-1 0,0 1 0,0 0 0,0 0 0,0-1 0,0 1 0,0 0 0,0 0 0,0-2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55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58 0 24575,'0'5'0,"-1"-1"0,0 1 0,-1-3 0,-1 3 0,1-2 0,0 1 0,-1 2 0,1-3 0,-1 2 0,2-3 0,-1 0 0,1 0 0,-1 0 0,0 0 0,0 2 0,0-2 0,0 1 0,0-1 0,0 0 0,0 0 0,1 0 0,0 0 0,0 0 0,1 0 0,-2 0 0,2 0 0,-2 0 0,0 3 0,-1 0 0,0 0 0,2-1 0,0-2 0,1 0 0,-1-1 0,1 0 0,-1-1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64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23 24575,'4'0'0,"0"0"0,5-2 0,1-1 0,0 1 0,0-1 0,-7 3 0,0 0 0,-1-1 0,1 1 0,0-1 0,-2 1 0,1 0 0,0-1 0,0 1 0,-1 0 0,0-1 0,1 1 0,-1-1 0,1 0 0,-1 1 0,1-2 0,1 1 0,-1 1 0,2-2 0,-3 2 0,1-1 0,-1 0 0,-1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75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71 24575,'0'-2'0,"1"-1"0,0 1 0,2 1 0,0-3 0,4 0 0,-2-3 0,10-3 0,-5 0 0,3 1 0,-6 3 0,-3 5 0,-2 0 0,-1 0 0,1-1 0,-1 1 0,0 0 0,1 0 0,0-1 0,-1 0 0,0 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76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0 24575,'3'2'0,"-1"0"0,0-1 0,0 1 0,0 1 0,-1-1 0,2 1 0,-1-1 0,-1-1 0,1 1 0,0 0 0,0 1 0,-1-2 0,1 3 0,0-2 0,0-1 0,0 1 0,-1 0 0,2 0 0,0 0 0,-1 1 0,0 0 0,0-2 0,-1 1 0,0 0 0,0 0 0,1-1 0,0 1 0,0 2 0,1-2 0,0 2 0,-2-2 0,-1-2 0,1 2 0,0-1 0,-1 0 0,0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73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1 0 24575,'2'2'0,"0"-1"0,-1 0 0,1 2 0,0 0 0,1 4 0,0-1 0,1 4 0,-2-4 0,1-2 0,-2-2 0,-1 0 0,2-1 0,-1 0 0,0 1 0,1-1 0,-1 1 0,-1-1 0,1-1 0,-1 1 0,0-1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74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43 0 24575,'0'4'0,"-2"0"0,0 1 0,-2-1 0,0-1 0,-4 4 0,3-2 0,-2 2 0,4-5 0,1 1 0,0-2 0,1 1 0,0-1 0,1 0 0,-1 0 0,1 0 0,-1-1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67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63 0 24575,'0'3'0,"-1"-2"0,0 0 0,-1-1 0,0 1 0,1 0 0,-4 1 0,0-1 0,-3 0 0,3 0 0,-2 0 0,2 1 0,0-1 0,1 1 0,2-2 0,1 0 0,-1 0 0,0 2 0,1-1 0,0 0 0,0 1 0,0-1 0,1-1 0,-1 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0:43:52.668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0 24575,'4'3'0,"-1"0"0,1 2 0,-1 2 0,1 2 0,-1-2 0,0 2 0,-1-3 0,0-2 0,1 1 0,-1-1 0,0-2 0,-1 0 0,1 0 0,0-1 0,-2 0 0,1 1 0,1-1 0,-2 0 0,0-1 0,0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11"/>
    </inkml:context>
    <inkml:brush xml:id="br0">
      <inkml:brushProperty name="width" value="0.03528" units="cm"/>
      <inkml:brushProperty name="height" value="0.03528" units="cm"/>
      <inkml:brushProperty name="color" value="#60CB57"/>
    </inkml:brush>
  </inkml:definitions>
  <inkml:trace contextRef="#ctx0" brushRef="#br0">755 0 24575,'-3'2'0,"-3"0"0,1 0 0,-21 7 0,17-6 0,-13 4 0,20-7 0,0 0 0,0 0 0,0 1 0,0 1 0,-2 1 0,2-1 0,-2-1 0,1 0 0,-1 1 0,-1 0 0,2-1 0,0 0 0,0 1 0,2-1 0,-4 2 0,2-2 0,-1 1 0,-2 1 0,2-2 0,-4 2 0,2 0 0,-1-1 0,0 0 0,1 1 0,-2-1 0,0 1 0,0 0 0,1-2 0,0 1 0,0-1 0,-1 2 0,4-1 0,-2 0 0,2 1 0,-1-1 0,1 0 0,0 0 0,-2 1 0,2-2 0,-2 1 0,-1 1 0,4-2 0,-5 2 0,4 0 0,-4-2 0,1 2 0,-2 0 0,3-1 0,-3 0 0,4 1 0,0-2 0,2 0 0,-3 1 0,3-1 0,-7 3 0,6-4 0,-4 4 0,4-3 0,0 0 0,1 0 0,1-1 0,0 1 0,-2-1 0,3 2 0,0-1 0,-1 0 0,-1 1 0,2-1 0,-3 0 0,2 0 0,-1 1 0,1-2 0,0 2 0,1-2 0,-1 1 0,1-1 0,-3 0 0,3 2 0,-2-2 0,1 2 0,-1-2 0,-1 2 0,-1-2 0,0 1 0,-1 1 0,1 1 0,-1-1 0,0-1 0,-2 1 0,0-2 0,2 3 0,1-3 0,0 1 0,1 0 0,-2-1 0,1 1 0,0-1 0,2 1 0,1 0 0,0-1 0,0 0 0,1 0 0,-2 1 0,0-1 0,0 2 0,1-2 0,-2 1 0,2 0 0,-3 1 0,3-2 0,-2 2 0,1-2 0,0 2 0,0-2 0,1 1 0,-2 0 0,0 1 0,0 0 0,0-2 0,0 1 0,-1 0 0,2-1 0,0 1 0,1 0 0,0 1 0,-2-2 0,0 2 0,0-1 0,0 0 0,0 1 0,1-2 0,-1 2 0,2-2 0,-3 1 0,4-1 0,-3 0 0,1 0 0,2 0 0,-2 1 0,1-1 0,0 0 0,0 0 0,-1 0 0,1 0 0,1 0 0,-1 0 0,0 0 0,1 0 0,0 0 0,-1 0 0,0 0 0,0 0 0,0 0 0,1 0 0,-1 0 0,0 0 0,0 0 0,1 0 0,-1 0 0,1 0 0,-1 1 0,1-1 0,-1 1 0,-1-1 0,0 0 0,-4 0 0,3 0 0,-3 0 0,4 0 0,-2 0 0,2 0 0,1 0 0,-1 0 0,1 0 0,1 0 0,-1 0 0,0 0 0,0 0 0,1-1 0,-1 0 0,1 0 0,-1-1 0,1 1 0,-1-1 0,0 2 0,0-1 0,1 1 0,-1 0 0,1-1 0,0 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12"/>
    </inkml:context>
    <inkml:brush xml:id="br0">
      <inkml:brushProperty name="width" value="0.03528" units="cm"/>
      <inkml:brushProperty name="height" value="0.03528" units="cm"/>
      <inkml:brushProperty name="color" value="#C70E7B"/>
    </inkml:brush>
  </inkml:definitions>
  <inkml:trace contextRef="#ctx0" brushRef="#br0">714 461 24575,'-3'-2'0,"0"-1"0,1 0 0,0 3 0,-1-3 0,2 2 0,-1-5 0,-6-5 0,3-1 0,-5-1 0,5 5 0,-2-1 0,0 1 0,-3-1 0,4 2 0,-1 0 0,2 4 0,2-1 0,-2 1 0,2-1 0,0 1 0,0-1 0,-2 1 0,0-1 0,0 2 0,-1-2 0,2 2 0,-1 0 0,3 0 0,-2 0 0,1 0 0,0-1 0,-2-1 0,2 1 0,-3-1 0,-1-2 0,0 2 0,-2-3 0,2 3 0,-2-3 0,1 1 0,-3-3 0,2 3 0,-4-3 0,6 4 0,-2-4 0,1 1 0,-2 0 0,-1-2 0,1 0 0,0 2 0,2 3 0,1 2 0,1 0 0,0 0 0,0-3 0,-2 2 0,-4-4 0,3 4 0,-2-2 0,2 1 0,0 1 0,-2-1 0,3 1 0,-2-1 0,2 0 0,0 0 0,0 0 0,2 2 0,0 1 0,2-1 0,-2 0 0,2 0 0,-2 0 0,1-1 0,-1 2 0,0 0 0,-1-1 0,0 1 0,2 0 0,-1 0 0,2 1 0,0-1 0,2 1 0,0-1 0,0 0 0,-2 0 0,1-1 0,-4 0 0,4 2 0,-5-1 0,2 0 0,-2-1 0,2 1 0,0 0 0,2 0 0,-2 1 0,1 0 0,-1-2 0,2 2 0,1-1 0,1 2 0,0-1 0,0 1 0,0-2 0,0 2 0,-1-2 0,0 2 0,-1-2 0,-1 1 0,-2 0 0,2-2 0,-3 2 0,4-1 0,0 2 0,-1-1 0,4 1 0,-3-1 0,3 0 0,-1 1 0,1-2 0,-2 2 0,1-2 0,0 2 0,0-1 0,0 1 0,0-2 0,0 2 0,0-2 0,-1 1 0,2 0 0,-1 0 0,0 1 0,0-2 0,1 2 0,-1-1 0,1 1 0,0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13"/>
    </inkml:context>
    <inkml:brush xml:id="br0">
      <inkml:brushProperty name="width" value="0.03528" units="cm"/>
      <inkml:brushProperty name="height" value="0.03528" units="cm"/>
      <inkml:brushProperty name="color" value="#4C708F"/>
    </inkml:brush>
  </inkml:definitions>
  <inkml:trace contextRef="#ctx0" brushRef="#br0">0 278 24575,'7'-8'0,"0"-1"0,-3 5 0,-2-1 0,0 2 0,0 1 0,-1 0 0,1 1 0,0 0 0,0-1 0,0 0 0,-1 0 0,1 1 0,-1-1 0,1 0 0,-1 0 0,1 1 0,0-1 0,-1 0 0,1-1 0,-2 2 0,1-2 0,1 1 0,-1 0 0,1 1 0,-1-2 0,5-2 0,-2-2 0,1 1 0,-1 1 0,-2 3 0,-1-4 0,1 5 0,2-5 0,-2 3 0,2 0 0,-1 0 0,-2 0 0,1 1 0,0 0 0,0-3 0,-1 2 0,2-3 0,-1 3 0,-1 1 0,2-2 0,-1 0 0,0 1 0,0-2 0,1-1 0,0 0 0,1 0 0,-2-1 0,0 2 0,2-4 0,-2 4 0,1-1 0,-1 4 0,0-1 0,-1-1 0,1 1 0,0 0 0,0-1 0,-2 1 0,1-1 0,1-1 0,0 2 0,0-2 0,0 0 0,1-1 0,-1 3 0,-1 0 0,0 1 0,1 0 0,-1 0 0,1-1 0,-1 1 0,0 0 0,-1 1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56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81 24575,'0'-3'0,"1"0"0,0 1 0,3 0 0,-1-2 0,5-1 0,-2-2 0,11-5 0,-6 1 0,4 0 0,-7 5 0,-4 5 0,-1-1 0,-2 1 0,1-1 0,-1 1 0,1 0 0,0-1 0,0 0 0,-1 0 0,0 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14"/>
    </inkml:context>
    <inkml:brush xml:id="br0">
      <inkml:brushProperty name="width" value="0.03528" units="cm"/>
      <inkml:brushProperty name="height" value="0.03528" units="cm"/>
      <inkml:brushProperty name="color" value="#132258"/>
    </inkml:brush>
  </inkml:definitions>
  <inkml:trace contextRef="#ctx0" brushRef="#br0">0 0 24575,'3'3'0,"1"1"0,-2-1 0,3 3 0,0 3 0,2-2 0,2 2 0,-3-4 0,2 1 0,-3-3 0,1 1 0,-3-1 0,0-1 0,-1 0 0,-1-1 0,1 1 0,0-1 0,0 0 0,-1 0 0,0-1 0,1 1 0,0-1 0,0 1 0,0-1 0,0 1 0,2-1 0,-2 1 0,1-1 0,0 0 0,0 0 0,-1 0 0,0 0 0,2 1 0,1 0 0,0-1 0,0 3 0,-1-3 0,-2 1 0,1-1 0,0 0 0,0 0 0,-1 1 0,0-1 0,3 1 0,-4-1 0,3 1 0,-2 0 0,1-1 0,-1 1 0,0-1 0,-1 0 0,0 0 0,1 0 0,0 0 0,0 0 0,-1 0 0,1 1 0,0-1 0,0 1 0,-1 0 0,1 0 0,-1-1 0,1 1 0,-1 0 0,1 0 0,-1 1 0,1-2 0,-2 1 0,1-1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15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1 24575,'2'2'0,"-1"2"0,0-2 0,-1 2 0,0 1 0,1-2 0,0 1 0,-1-2 0,0 0 0,0 0 0,0 0 0,0-1 0,1 1 0,-1 0 0,1 0 0,-1-1 0,0 1 0,0 0 0,0 0 0,0-1 0,0 1 0,-1 0 0,1 0 0,-1-1 0,1 1 0,0 0 0,0 0 0,0 0 0,0-1 0,0 1 0,0 0 0,0 0 0,0-1 0,0 1 0,0 0 0,0 0 0,0-2 0,0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16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23 24575,'4'0'0,"0"0"0,5-2 0,1-1 0,0 1 0,0-1 0,-7 3 0,0 0 0,-1-1 0,1 1 0,0-1 0,-2 1 0,1 0 0,0-1 0,0 1 0,-1 0 0,0-1 0,1 1 0,-1-1 0,1 0 0,-1 1 0,1-2 0,1 1 0,-1 1 0,2-2 0,-3 2 0,1-1 0,-1 0 0,-1 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21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71 24575,'0'-2'0,"1"-1"0,0 1 0,2 1 0,0-3 0,4 0 0,-2-3 0,10-3 0,-5 0 0,3 1 0,-6 3 0,-3 5 0,-2 0 0,-1 0 0,1-1 0,-1 1 0,0 0 0,1 0 0,0-1 0,-1 0 0,0 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22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0 24575,'3'2'0,"-1"0"0,0-1 0,0 1 0,0 1 0,-1-1 0,2 1 0,-1-1 0,-1-1 0,1 1 0,0 0 0,0 1 0,-1-2 0,1 3 0,0-2 0,0-1 0,0 1 0,-1 0 0,2 0 0,0 0 0,-1 1 0,0 0 0,0-2 0,-1 1 0,0 0 0,0 0 0,1-1 0,0 1 0,0 2 0,1-2 0,0 2 0,-2-2 0,-1-2 0,1 2 0,0-1 0,-1 0 0,0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19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1 0 24575,'2'2'0,"0"-1"0,-1 0 0,1 2 0,0 0 0,1 4 0,0-1 0,1 4 0,-2-4 0,1-2 0,-2-2 0,-1 0 0,2-1 0,-1 0 0,0 1 0,1-1 0,-1 1 0,-1-1 0,1-1 0,-1 1 0,0-1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20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43 0 24575,'0'4'0,"-2"0"0,0 1 0,-2-1 0,0-1 0,-4 4 0,3-2 0,-2 2 0,4-5 0,1 1 0,0-2 0,1 1 0,0-1 0,1 0 0,-1 0 0,1 0 0,-1-1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17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63 0 24575,'0'3'0,"-1"-2"0,0 0 0,-1-1 0,0 1 0,1 0 0,-4 1 0,0-1 0,-3 0 0,3 0 0,-2 0 0,2 1 0,0-1 0,1 1 0,2-2 0,1 0 0,-1 0 0,0 2 0,1-1 0,0 0 0,0 1 0,0-1 0,1-1 0,-1 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09.618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0 24575,'4'3'0,"-1"0"0,1 2 0,-1 2 0,1 2 0,-1-2 0,0 2 0,-1-3 0,0-2 0,1 1 0,-1-1 0,0-2 0,-1 0 0,1 0 0,0-1 0,-2 0 0,1 1 0,1-1 0,-2 0 0,0-1 0,0 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46"/>
    </inkml:context>
    <inkml:brush xml:id="br0">
      <inkml:brushProperty name="width" value="0.03528" units="cm"/>
      <inkml:brushProperty name="height" value="0.03528" units="cm"/>
      <inkml:brushProperty name="color" value="#60CB57"/>
    </inkml:brush>
  </inkml:definitions>
  <inkml:trace contextRef="#ctx0" brushRef="#br0">755 0 24575,'-3'2'0,"-3"0"0,1 0 0,-21 7 0,17-6 0,-13 4 0,20-7 0,0 0 0,0 0 0,0 1 0,0 1 0,-2 1 0,2-1 0,-2-1 0,1 0 0,-1 1 0,-1 0 0,2-1 0,0 0 0,0 1 0,2-1 0,-4 2 0,2-2 0,-1 1 0,-2 1 0,2-2 0,-4 2 0,2 0 0,-1-1 0,0 0 0,1 1 0,-2-1 0,0 1 0,0 0 0,1-2 0,0 1 0,0-1 0,-1 2 0,4-1 0,-2 0 0,2 1 0,-1-1 0,1 0 0,0 0 0,-2 1 0,2-2 0,-2 1 0,-1 1 0,4-2 0,-5 2 0,4 0 0,-4-2 0,1 2 0,-2 0 0,3-1 0,-3 0 0,4 1 0,0-2 0,2 0 0,-3 1 0,3-1 0,-7 3 0,6-4 0,-4 4 0,4-3 0,0 0 0,1 0 0,1-1 0,0 1 0,-2-1 0,3 2 0,0-1 0,-1 0 0,-1 1 0,2-1 0,-3 0 0,2 0 0,-1 1 0,1-2 0,0 2 0,1-2 0,-1 1 0,1-1 0,-3 0 0,3 2 0,-2-2 0,1 2 0,-1-2 0,-1 2 0,-1-2 0,0 1 0,-1 1 0,1 1 0,-1-1 0,0-1 0,-2 1 0,0-2 0,2 3 0,1-3 0,0 1 0,1 0 0,-2-1 0,1 1 0,0-1 0,2 1 0,1 0 0,0-1 0,0 0 0,1 0 0,-2 1 0,0-1 0,0 2 0,1-2 0,-2 1 0,2 0 0,-3 1 0,3-2 0,-2 2 0,1-2 0,0 2 0,0-2 0,1 1 0,-2 0 0,0 1 0,0 0 0,0-2 0,0 1 0,-1 0 0,2-1 0,0 1 0,1 0 0,0 1 0,-2-2 0,0 2 0,0-1 0,0 0 0,0 1 0,1-2 0,-1 2 0,2-2 0,-3 1 0,4-1 0,-3 0 0,1 0 0,2 0 0,-2 1 0,1-1 0,0 0 0,0 0 0,-1 0 0,1 0 0,1 0 0,-1 0 0,0 0 0,1 0 0,0 0 0,-1 0 0,0 0 0,0 0 0,0 0 0,1 0 0,-1 0 0,0 0 0,0 0 0,1 0 0,-1 0 0,1 0 0,-1 1 0,1-1 0,-1 1 0,-1-1 0,0 0 0,-4 0 0,3 0 0,-3 0 0,4 0 0,-2 0 0,2 0 0,1 0 0,-1 0 0,1 0 0,1 0 0,-1 0 0,0 0 0,0 0 0,1-1 0,-1 0 0,1 0 0,-1-1 0,1 1 0,-1-1 0,0 2 0,0-1 0,1 1 0,-1 0 0,1-1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57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0 24575,'3'2'0,"0"0"0,-1 0 0,0 0 0,0 1 0,0 0 0,1 0 0,-1-1 0,0 0 0,0 0 0,0 0 0,0 1 0,0 0 0,0 0 0,0-1 0,0 0 0,0 0 0,0 0 0,1 0 0,0 1 0,0 0 0,-1 0 0,0-1 0,0 0 0,-1 0 0,0 0 0,1 0 0,0 0 0,1 2 0,0-1 0,0 1 0,-2-2 0,1-1 0,-2 1 0,1-1 0,-1 0 0,0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47"/>
    </inkml:context>
    <inkml:brush xml:id="br0">
      <inkml:brushProperty name="width" value="0.03528" units="cm"/>
      <inkml:brushProperty name="height" value="0.03528" units="cm"/>
      <inkml:brushProperty name="color" value="#C70E7B"/>
    </inkml:brush>
  </inkml:definitions>
  <inkml:trace contextRef="#ctx0" brushRef="#br0">714 461 24575,'-3'-2'0,"0"-1"0,1 0 0,0 3 0,-1-3 0,2 2 0,-1-5 0,-6-5 0,3-1 0,-5-1 0,5 5 0,-2-1 0,0 1 0,-3-1 0,4 2 0,-1 0 0,2 4 0,2-1 0,-2 1 0,2-1 0,0 1 0,0-1 0,-2 1 0,0-1 0,0 2 0,-1-2 0,2 2 0,-1 0 0,3 0 0,-2 0 0,1 0 0,0-1 0,-2-1 0,2 1 0,-3-1 0,-1-2 0,0 2 0,-2-3 0,2 3 0,-2-3 0,1 1 0,-3-3 0,2 3 0,-4-3 0,6 4 0,-2-4 0,1 1 0,-2 0 0,-1-2 0,1 0 0,0 2 0,2 3 0,1 2 0,1 0 0,0 0 0,0-3 0,-2 2 0,-4-4 0,3 4 0,-2-2 0,2 1 0,0 1 0,-2-1 0,3 1 0,-2-1 0,2 0 0,0 0 0,0 0 0,2 2 0,0 1 0,2-1 0,-2 0 0,2 0 0,-2 0 0,1-1 0,-1 2 0,0 0 0,-1-1 0,0 1 0,2 0 0,-1 0 0,2 1 0,0-1 0,2 1 0,0-1 0,0 0 0,-2 0 0,1-1 0,-4 0 0,4 2 0,-5-1 0,2 0 0,-2-1 0,2 1 0,0 0 0,2 0 0,-2 1 0,1 0 0,-1-2 0,2 2 0,1-1 0,1 2 0,0-1 0,0 1 0,0-2 0,0 2 0,-1-2 0,0 2 0,-1-2 0,-1 1 0,-2 0 0,2-2 0,-3 2 0,4-1 0,0 2 0,-1-1 0,4 1 0,-3-1 0,3 0 0,-1 1 0,1-2 0,-2 2 0,1-2 0,0 2 0,0-1 0,0 1 0,0-2 0,0 2 0,0-2 0,-1 1 0,2 0 0,-1 0 0,0 1 0,0-2 0,1 2 0,-1-1 0,1 1 0,0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48"/>
    </inkml:context>
    <inkml:brush xml:id="br0">
      <inkml:brushProperty name="width" value="0.03528" units="cm"/>
      <inkml:brushProperty name="height" value="0.03528" units="cm"/>
      <inkml:brushProperty name="color" value="#4C708F"/>
    </inkml:brush>
  </inkml:definitions>
  <inkml:trace contextRef="#ctx0" brushRef="#br0">0 278 24575,'7'-8'0,"0"-1"0,-3 5 0,-2-1 0,0 2 0,0 1 0,-1 0 0,1 1 0,0 0 0,0-1 0,0 0 0,-1 0 0,1 1 0,-1-1 0,1 0 0,-1 0 0,1 1 0,0-1 0,-1 0 0,1-1 0,-2 2 0,1-2 0,1 1 0,-1 0 0,1 1 0,-1-2 0,5-2 0,-2-2 0,1 1 0,-1 1 0,-2 3 0,-1-4 0,1 5 0,2-5 0,-2 3 0,2 0 0,-1 0 0,-2 0 0,1 1 0,0 0 0,0-3 0,-1 2 0,2-3 0,-1 3 0,-1 1 0,2-2 0,-1 0 0,0 1 0,0-2 0,1-1 0,0 0 0,1 0 0,-2-1 0,0 2 0,2-4 0,-2 4 0,1-1 0,-1 4 0,0-1 0,-1-1 0,1 1 0,0 0 0,0-1 0,-2 1 0,1-1 0,1-1 0,0 2 0,0-2 0,0 0 0,1-1 0,-1 3 0,-1 0 0,0 1 0,1 0 0,-1 0 0,1-1 0,-1 1 0,0 0 0,-1 1 0,0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49"/>
    </inkml:context>
    <inkml:brush xml:id="br0">
      <inkml:brushProperty name="width" value="0.03528" units="cm"/>
      <inkml:brushProperty name="height" value="0.03528" units="cm"/>
      <inkml:brushProperty name="color" value="#132258"/>
    </inkml:brush>
  </inkml:definitions>
  <inkml:trace contextRef="#ctx0" brushRef="#br0">0 0 24575,'3'3'0,"1"1"0,-2-1 0,3 3 0,0 3 0,2-2 0,2 2 0,-3-4 0,2 1 0,-3-3 0,1 1 0,-3-1 0,0-1 0,-1 0 0,-1-1 0,1 1 0,0-1 0,0 0 0,-1 0 0,0-1 0,1 1 0,0-1 0,0 1 0,0-1 0,0 1 0,2-1 0,-2 1 0,1-1 0,0 0 0,0 0 0,-1 0 0,0 0 0,2 1 0,1 0 0,0-1 0,0 3 0,-1-3 0,-2 1 0,1-1 0,0 0 0,0 0 0,-1 1 0,0-1 0,3 1 0,-4-1 0,3 1 0,-2 0 0,1-1 0,-1 1 0,0-1 0,-1 0 0,0 0 0,1 0 0,0 0 0,0 0 0,-1 0 0,1 1 0,0-1 0,0 1 0,-1 0 0,1 0 0,-1-1 0,1 1 0,-1 0 0,1 0 0,-1 1 0,1-2 0,-2 1 0,1-1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50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1 24575,'2'2'0,"-1"2"0,0-2 0,-1 2 0,0 1 0,1-2 0,0 1 0,-1-2 0,0 0 0,0 0 0,0 0 0,0-1 0,1 1 0,-1 0 0,1 0 0,-1-1 0,0 1 0,0 0 0,0 0 0,0-1 0,0 1 0,-1 0 0,1 0 0,-1-1 0,1 1 0,0 0 0,0 0 0,0 0 0,0-1 0,0 1 0,0 0 0,0 0 0,0-1 0,0 1 0,0 0 0,0 0 0,0-2 0,0 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51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23 24575,'4'0'0,"0"0"0,5-2 0,1-1 0,0 1 0,0-1 0,-7 3 0,0 0 0,-1-1 0,1 1 0,0-1 0,-2 1 0,1 0 0,0-1 0,0 1 0,-1 0 0,0-1 0,1 1 0,-1-1 0,1 0 0,-1 1 0,1-2 0,1 1 0,-1 1 0,2-2 0,-3 2 0,1-1 0,-1 0 0,-1 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56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71 24575,'0'-2'0,"1"-1"0,0 1 0,2 1 0,0-3 0,4 0 0,-2-3 0,10-3 0,-5 0 0,3 1 0,-6 3 0,-3 5 0,-2 0 0,-1 0 0,1-1 0,-1 1 0,0 0 0,1 0 0,0-1 0,-1 0 0,0 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57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0 24575,'3'2'0,"-1"0"0,0-1 0,0 1 0,0 1 0,-1-1 0,2 1 0,-1-1 0,-1-1 0,1 1 0,0 0 0,0 1 0,-1-2 0,1 3 0,0-2 0,0-1 0,0 1 0,-1 0 0,2 0 0,0 0 0,-1 1 0,0 0 0,0-2 0,-1 1 0,0 0 0,0 0 0,1-1 0,0 1 0,0 2 0,1-2 0,0 2 0,-2-2 0,-1-2 0,1 2 0,0-1 0,-1 0 0,0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54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1 0 24575,'2'2'0,"0"-1"0,-1 0 0,1 2 0,0 0 0,1 4 0,0-1 0,1 4 0,-2-4 0,1-2 0,-2-2 0,-1 0 0,2-1 0,-1 0 0,0 1 0,1-1 0,-1 1 0,-1-1 0,1-1 0,-1 1 0,0-1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55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43 0 24575,'0'4'0,"-2"0"0,0 1 0,-2-1 0,0-1 0,-4 4 0,3-2 0,-2 2 0,4-5 0,1 1 0,0-2 0,1 1 0,0-1 0,1 0 0,-1 0 0,1 0 0,-1-1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52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63 0 24575,'0'3'0,"-1"-2"0,0 0 0,-1-1 0,0 1 0,1 0 0,-4 1 0,0-1 0,-3 0 0,3 0 0,-2 0 0,2 1 0,0-1 0,1 1 0,2-2 0,1 0 0,-1 0 0,0 2 0,1-1 0,0 0 0,0 1 0,0-1 0,1-1 0,-1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58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20 0 24575,'2'4'0,"-1"0"0,-1 1 0,0 1 0,-2 5 0,1-3 0,-2 2 0,1-5 0,0-2 0,0 1 0,0-1 0,0 0 0,0 0 0,1-2 0,0 1 0,1-1 0,-2 0 0,2 1 0,0-2 0,0 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14.553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0 24575,'4'3'0,"-1"0"0,1 2 0,-1 2 0,1 2 0,-1-2 0,0 2 0,-1-3 0,0-2 0,1 1 0,-1-1 0,0-2 0,-1 0 0,1 0 0,0-1 0,-2 0 0,1 1 0,1-1 0,-2 0 0,0-1 0,0 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14"/>
    </inkml:context>
    <inkml:brush xml:id="br0">
      <inkml:brushProperty name="width" value="0.03528" units="cm"/>
      <inkml:brushProperty name="height" value="0.03528" units="cm"/>
      <inkml:brushProperty name="color" value="#60CB57"/>
    </inkml:brush>
  </inkml:definitions>
  <inkml:trace contextRef="#ctx0" brushRef="#br0">755 0 24575,'-3'2'0,"-3"0"0,1 0 0,-21 7 0,17-6 0,-13 4 0,20-7 0,0 0 0,0 0 0,0 1 0,0 1 0,-2 1 0,2-1 0,-2-1 0,1 0 0,-1 1 0,-1 0 0,2-1 0,0 0 0,0 1 0,2-1 0,-4 2 0,2-2 0,-1 1 0,-2 1 0,2-2 0,-4 2 0,2 0 0,-1-1 0,0 0 0,1 1 0,-2-1 0,0 1 0,0 0 0,1-2 0,0 1 0,0-1 0,-1 2 0,4-1 0,-2 0 0,2 1 0,-1-1 0,1 0 0,0 0 0,-2 1 0,2-2 0,-2 1 0,-1 1 0,4-2 0,-5 2 0,4 0 0,-4-2 0,1 2 0,-2 0 0,3-1 0,-3 0 0,4 1 0,0-2 0,2 0 0,-3 1 0,3-1 0,-7 3 0,6-4 0,-4 4 0,4-3 0,0 0 0,1 0 0,1-1 0,0 1 0,-2-1 0,3 2 0,0-1 0,-1 0 0,-1 1 0,2-1 0,-3 0 0,2 0 0,-1 1 0,1-2 0,0 2 0,1-2 0,-1 1 0,1-1 0,-3 0 0,3 2 0,-2-2 0,1 2 0,-1-2 0,-1 2 0,-1-2 0,0 1 0,-1 1 0,1 1 0,-1-1 0,0-1 0,-2 1 0,0-2 0,2 3 0,1-3 0,0 1 0,1 0 0,-2-1 0,1 1 0,0-1 0,2 1 0,1 0 0,0-1 0,0 0 0,1 0 0,-2 1 0,0-1 0,0 2 0,1-2 0,-2 1 0,2 0 0,-3 1 0,3-2 0,-2 2 0,1-2 0,0 2 0,0-2 0,1 1 0,-2 0 0,0 1 0,0 0 0,0-2 0,0 1 0,-1 0 0,2-1 0,0 1 0,1 0 0,0 1 0,-2-2 0,0 2 0,0-1 0,0 0 0,0 1 0,1-2 0,-1 2 0,2-2 0,-3 1 0,4-1 0,-3 0 0,1 0 0,2 0 0,-2 1 0,1-1 0,0 0 0,0 0 0,-1 0 0,1 0 0,1 0 0,-1 0 0,0 0 0,1 0 0,0 0 0,-1 0 0,0 0 0,0 0 0,0 0 0,1 0 0,-1 0 0,0 0 0,0 0 0,1 0 0,-1 0 0,1 0 0,-1 1 0,1-1 0,-1 1 0,-1-1 0,0 0 0,-4 0 0,3 0 0,-3 0 0,4 0 0,-2 0 0,2 0 0,1 0 0,-1 0 0,1 0 0,1 0 0,-1 0 0,0 0 0,0 0 0,1-1 0,-1 0 0,1 0 0,-1-1 0,1 1 0,-1-1 0,0 2 0,0-1 0,1 1 0,-1 0 0,1-1 0,0 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15"/>
    </inkml:context>
    <inkml:brush xml:id="br0">
      <inkml:brushProperty name="width" value="0.03528" units="cm"/>
      <inkml:brushProperty name="height" value="0.03528" units="cm"/>
      <inkml:brushProperty name="color" value="#C70E7B"/>
    </inkml:brush>
  </inkml:definitions>
  <inkml:trace contextRef="#ctx0" brushRef="#br0">714 461 24575,'-3'-2'0,"0"-1"0,1 0 0,0 3 0,-1-3 0,2 2 0,-1-5 0,-6-5 0,3-1 0,-5-1 0,5 5 0,-2-1 0,0 1 0,-3-1 0,4 2 0,-1 0 0,2 4 0,2-1 0,-2 1 0,2-1 0,0 1 0,0-1 0,-2 1 0,0-1 0,0 2 0,-1-2 0,2 2 0,-1 0 0,3 0 0,-2 0 0,1 0 0,0-1 0,-2-1 0,2 1 0,-3-1 0,-1-2 0,0 2 0,-2-3 0,2 3 0,-2-3 0,1 1 0,-3-3 0,2 3 0,-4-3 0,6 4 0,-2-4 0,1 1 0,-2 0 0,-1-2 0,1 0 0,0 2 0,2 3 0,1 2 0,1 0 0,0 0 0,0-3 0,-2 2 0,-4-4 0,3 4 0,-2-2 0,2 1 0,0 1 0,-2-1 0,3 1 0,-2-1 0,2 0 0,0 0 0,0 0 0,2 2 0,0 1 0,2-1 0,-2 0 0,2 0 0,-2 0 0,1-1 0,-1 2 0,0 0 0,-1-1 0,0 1 0,2 0 0,-1 0 0,2 1 0,0-1 0,2 1 0,0-1 0,0 0 0,-2 0 0,1-1 0,-4 0 0,4 2 0,-5-1 0,2 0 0,-2-1 0,2 1 0,0 0 0,2 0 0,-2 1 0,1 0 0,-1-2 0,2 2 0,1-1 0,1 2 0,0-1 0,0 1 0,0-2 0,0 2 0,-1-2 0,0 2 0,-1-2 0,-1 1 0,-2 0 0,2-2 0,-3 2 0,4-1 0,0 2 0,-1-1 0,4 1 0,-3-1 0,3 0 0,-1 1 0,1-2 0,-2 2 0,1-2 0,0 2 0,0-1 0,0 1 0,0-2 0,0 2 0,0-2 0,-1 1 0,2 0 0,-1 0 0,0 1 0,0-2 0,1 2 0,-1-1 0,1 1 0,0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16"/>
    </inkml:context>
    <inkml:brush xml:id="br0">
      <inkml:brushProperty name="width" value="0.03528" units="cm"/>
      <inkml:brushProperty name="height" value="0.03528" units="cm"/>
      <inkml:brushProperty name="color" value="#4C708F"/>
    </inkml:brush>
  </inkml:definitions>
  <inkml:trace contextRef="#ctx0" brushRef="#br0">0 278 24575,'7'-8'0,"0"-1"0,-3 5 0,-2-1 0,0 2 0,0 1 0,-1 0 0,1 1 0,0 0 0,0-1 0,0 0 0,-1 0 0,1 1 0,-1-1 0,1 0 0,-1 0 0,1 1 0,0-1 0,-1 0 0,1-1 0,-2 2 0,1-2 0,1 1 0,-1 0 0,1 1 0,-1-2 0,5-2 0,-2-2 0,1 1 0,-1 1 0,-2 3 0,-1-4 0,1 5 0,2-5 0,-2 3 0,2 0 0,-1 0 0,-2 0 0,1 1 0,0 0 0,0-3 0,-1 2 0,2-3 0,-1 3 0,-1 1 0,2-2 0,-1 0 0,0 1 0,0-2 0,1-1 0,0 0 0,1 0 0,-2-1 0,0 2 0,2-4 0,-2 4 0,1-1 0,-1 4 0,0-1 0,-1-1 0,1 1 0,0 0 0,0-1 0,-2 1 0,1-1 0,1-1 0,0 2 0,0-2 0,0 0 0,1-1 0,-1 3 0,-1 0 0,0 1 0,1 0 0,-1 0 0,1-1 0,-1 1 0,0 0 0,-1 1 0,0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17"/>
    </inkml:context>
    <inkml:brush xml:id="br0">
      <inkml:brushProperty name="width" value="0.03528" units="cm"/>
      <inkml:brushProperty name="height" value="0.03528" units="cm"/>
      <inkml:brushProperty name="color" value="#132258"/>
    </inkml:brush>
  </inkml:definitions>
  <inkml:trace contextRef="#ctx0" brushRef="#br0">0 0 24575,'3'3'0,"1"1"0,-2-1 0,3 3 0,0 3 0,2-2 0,2 2 0,-3-4 0,2 1 0,-3-3 0,1 1 0,-3-1 0,0-1 0,-1 0 0,-1-1 0,1 1 0,0-1 0,0 0 0,-1 0 0,0-1 0,1 1 0,0-1 0,0 1 0,0-1 0,0 1 0,2-1 0,-2 1 0,1-1 0,0 0 0,0 0 0,-1 0 0,0 0 0,2 1 0,1 0 0,0-1 0,0 3 0,-1-3 0,-2 1 0,1-1 0,0 0 0,0 0 0,-1 1 0,0-1 0,3 1 0,-4-1 0,3 1 0,-2 0 0,1-1 0,-1 1 0,0-1 0,-1 0 0,0 0 0,1 0 0,0 0 0,0 0 0,-1 0 0,1 1 0,0-1 0,0 1 0,-1 0 0,1 0 0,-1-1 0,1 1 0,-1 0 0,1 0 0,-1 1 0,1-2 0,-2 1 0,1-1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18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1 24575,'2'2'0,"-1"2"0,0-2 0,-1 2 0,0 1 0,1-2 0,0 1 0,-1-2 0,0 0 0,0 0 0,0 0 0,0-1 0,1 1 0,-1 0 0,1 0 0,-1-1 0,0 1 0,0 0 0,0 0 0,0-1 0,0 1 0,-1 0 0,1 0 0,-1-1 0,1 1 0,0 0 0,0 0 0,0 0 0,0-1 0,0 1 0,0 0 0,0 0 0,0-1 0,0 1 0,0 0 0,0 0 0,0-2 0,0 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19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23 24575,'4'0'0,"0"0"0,5-2 0,1-1 0,0 1 0,0-1 0,-7 3 0,0 0 0,-1-1 0,1 1 0,0-1 0,-2 1 0,1 0 0,0-1 0,0 1 0,-1 0 0,0-1 0,1 1 0,-1-1 0,1 0 0,-1 1 0,1-2 0,1 1 0,-1 1 0,2-2 0,-3 2 0,1-1 0,-1 0 0,-1 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24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71 24575,'0'-2'0,"1"-1"0,0 1 0,2 1 0,0-3 0,4 0 0,-2-3 0,10-3 0,-5 0 0,3 1 0,-6 3 0,-3 5 0,-2 0 0,-1 0 0,1-1 0,-1 1 0,0 0 0,1 0 0,0-1 0,-1 0 0,0 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25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0 24575,'3'2'0,"-1"0"0,0-1 0,0 1 0,0 1 0,-1-1 0,2 1 0,-1-1 0,-1-1 0,1 1 0,0 0 0,0 1 0,-1-2 0,1 3 0,0-2 0,0-1 0,0 1 0,-1 0 0,2 0 0,0 0 0,-1 1 0,0 0 0,0-2 0,-1 1 0,0 0 0,0 0 0,1-1 0,0 1 0,0 2 0,1-2 0,0 2 0,-2-2 0,-1-2 0,1 2 0,0-1 0,-1 0 0,0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22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1 0 24575,'2'2'0,"0"-1"0,-1 0 0,1 2 0,0 0 0,1 4 0,0-1 0,1 4 0,-2-4 0,1-2 0,-2-2 0,-1 0 0,2-1 0,-1 0 0,0 1 0,1-1 0,-1 1 0,-1-1 0,1-1 0,-1 1 0,0-1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59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0 14 24575,'3'1'0,"-1"-1"0,0 1 0,-1-1 0,1 1 0,0-1 0,0 1 0,0 0 0,0-1 0,-1 0 0,1 0 0,-1 0 0,1 0 0,0 0 0,-1 0 0,2 0 0,1-1 0,2 0 0,4-2 0,-3 0 0,1 1 0,-1-1 0,-1 1 0,-1 1 0,-1 0 0,-2 1 0,-1 0 0,0-1 0,0 1 0,-1-1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23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43 0 24575,'0'4'0,"-2"0"0,0 1 0,-2-1 0,0-1 0,-4 4 0,3-2 0,-2 2 0,4-5 0,1 1 0,0-2 0,1 1 0,0-1 0,1 0 0,-1 0 0,1 0 0,-1-1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20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63 0 24575,'0'3'0,"-1"-2"0,0 0 0,-1-1 0,0 1 0,1 0 0,-4 1 0,0-1 0,-3 0 0,3 0 0,-2 0 0,2 1 0,0-1 0,1 1 0,2-2 0,1 0 0,-1 0 0,0 2 0,1-1 0,0 0 0,0 1 0,0-1 0,1-1 0,-1 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07:17:22.621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0 24575,'4'3'0,"-1"0"0,1 2 0,-1 2 0,1 2 0,-1-2 0,0 2 0,-1-3 0,0-2 0,1 1 0,-1-1 0,0-2 0,-1 0 0,1 0 0,0-1 0,-2 0 0,1 1 0,1-1 0,-2 0 0,0-1 0,0 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22:44:43.442"/>
    </inkml:context>
    <inkml:brush xml:id="br0">
      <inkml:brushProperty name="width" value="0.02646" units="cm"/>
      <inkml:brushProperty name="height" value="0.02646" units="cm"/>
      <inkml:brushProperty name="color" value="#C10800"/>
    </inkml:brush>
  </inkml:definitions>
  <inkml:trace contextRef="#ctx0" brushRef="#br0">0 227 24575,'0'-2'0,"2"1"0,1 0 0,-2 0 0,3-2 0,-4 2 0,1 0 0,0 0 0,1-1 0,-1 1 0,1-1 0,-1 0 0,4 0 0,-5 1 0,3-2 0,-3 2 0,4-3 0,-3 3 0,4 0 0,-5 0 0,2-1 0,-2 1 0,3-1 0,-1 1 0,-2-1 0,1 2 0,-1-1 0,0 0 0,2 0 0,-1-1 0,3 0 0,-4 1 0,1-2 0,0 3 0,0-1 0,0 0 0,-1-1 0,0 1 0,3 1 0,-3-1 0,1 0 0,-1-2 0,1 2 0,1 1 0,-1-2 0,-1 0 0,0 1 0,0 1 0,0-1 0,0-2 0,0 2 0,0 1 0,0-2 0,0 1 0,0-1 0,0 1 0,0 0 0,0 0 0,0-1 0,0 1 0,0 1 0,0-1 0,0-2 0,0 2 0,0 1 0,0 0 0,1 0 0,2 0 0,-1 1 0,0 3 0,-2-4 0,3 4 0,-3-3 0,1 2 0,2-2 0,-2 1 0,1-1 0,-2 2 0,0-2 0,2 2 0,-1-2 0,0 1 0,0 0 0,-1-1 0,5 0 0,-5 0 0,0 0 0,3 2 0,-3-2 0,5 0 0,-5 1 0,2 0 0,0-1 0,0 2 0,0-2 0,-2 0 0,1 1 0,2 0 0,-2-1 0,3 3 0,-3-3 0,2-1 0,-3 1 0,3 1 0,-3-1 0,3 0 0,-3 2 0,1-1 0,-1-1 0,2 3 0,-2-3 0,0 2 0,0-2 0,0 1 0,0 0 0,0-1 0,0 4 0,0-2 0,0 4 0,0-5 0,0 2 0,0-3 0,0 0 0,0 0 0,0 1 0,0-1 0,0 0 0,0 0 0,0 1 0,0 1 0,0 0 0,0-2 0,0 0 0,0 0 0,0 1 0,0-1 0,0 0 0,0 0 0,0 1 0,0-1 0,0 0 0,0 0 0,0 2 0,0-2 0,0 1 0,0 0 0,-2-1 0,2 0 0,-1 0 0,1 1 0,0-1 0,0-1 0,0 2 0,0 0 0,0 0 0,0-1 0,0 2 0,0-2 0,0 1 0,0 1 0,0-1 0,0-2 0,0 2 0,0-1 0,0 0 0,0 0 0,0 0 0,0 1 0,0-1 0,0-1 0,0 2 0,0-2 0,0 2 0,0-1 0,0 0 0,0 0 0,0-1 0,1 2 0,-1-1 0,4 0 0,-4 0 0,1 0 0,-1 1 0,0-2 0,0-3 0,2 2 0,1-3 0,-1 3 0,1-1 0,-3 0 0,3 0 0,-1 1 0,0-3 0,-1 3 0,2-2 0,-1 3 0,1-3 0,-1 1 0,1 0 0,-1 1 0,-2-2 0,0 3 0,3-3 0,-3 1 0,3-3 0,-3 4 0,3 1 0,-3-1 0,0-2 0,0 2 0,0-1 0,0 1 0,1-1 0,-1 2 0,2-2 0,-2 1 0,0-1 0,0 1 0,0 0 0,0 0 0,0-1 0,0 2 0,0-1 0,0 0 0,0 0 0,0-1 0,0 1 0,0 0 0,0 0 0,0 0 0,0-1 0,0 1 0,0 0 0,0-2 0,0 2 0,0 1 0,0-2 0,0 0 0,0 0 0,0 1 0,0-2 0,2 2 0,-2-1 0,1 0 0,-1 0 0,0 2 0,0-4 0,0 3 0,2 0 0,-2-2 0,3 2 0,-1 1 0,-2-1 0,0 0 0,0-2 0,3 2 0,-3-2 0,2 2 0,1-1 0,-1 1 0,-1-2 0,2 2 0,-3 0 0,4-1 0,-4 1 0,1 0 0,1-2 0,-2 3 0,3-2 0,-3 2 0,1-1 0,-1 0 0,1-1 0,-1 2 0,3 0 0,-3 2 0,2-1 0,-2 0 0,0 0 0,0 0 0,0 1 0,1 0 0,1-1 0,0 4 0,-2-3 0,1 1 0,0-2 0,2 2 0,-3-2 0,4 0 0,-3 1 0,-1-1 0,0 1 0,2 1 0,-2-2 0,3 0 0,-3-1 0,1 4 0,-1-3 0,4 2 0,-2-2 0,-1 1 0,3 0 0,-3-1 0,1 1 0,-1-1 0,1 1 0,-1-1 0,4 1 0,-5 0 0,2-1 0,-2 0 0,0 0 0,1-1 0,0 2 0,0-1 0,-1 0 0,0 1 0,2 0 0,-2-2 0,2 1 0,-2 1 0,0-2 0,0 2 0,1-1 0,1 1 0,0 0 0,0 0 0,0-1 0,-1 2 0,-1-2 0,2-1 0,-2 1 0,3 0 0,-2 1 0,-1-1 0,1 0 0,-1-1 0,0 1 0,0 1 0,0-2 0,0 0 0,0-2 0,0 0 0,0-2 0,0 1 0,4-4 0,-4 2 0,6-3 0,-5 4 0,3-1 0,-1 1 0,-1 1 0,3-3 0,-3 2 0,2-2 0,0 1 0,-1 1 0,1 0 0,-1 1 0,-1 2 0,1-4 0,-2 3 0,1-1 0,0 1 0,-2 0 0,2 1 0,-2-2 0,0 2 0,1 0 0,0 0 0,2-2 0,-3 2 0,2 0 0,-2-1 0,2 1 0,-1 0 0,0 0 0,-1 1 0,0-3 0,0 2 0,0-1 0,0 0 0,0 1 0,0-1 0,0 2 0,0-3 0,0 2 0,0-2 0,0 1 0,0 0 0,0-1 0,0 1 0,0 0 0,0 0 0,0 1 0,0-2 0,0 2 0,0-1 0,0 0 0,0 0 0,-1 1 0,0-2 0,-1 2 0,2-2 0,0 2 0,0 0 0,0 0 0,0-2 0,0 2 0,0 0 0,0 0 0,0-2 0,0 2 0,0-2 0,0 2 0,0-1 0,0 0 0,0 0 0,0 0 0,0-1 0,0 2 0,0 0 0,0-1 0,0 0 0,0-1 0,0 1 0,0 2 0,0-2 0,0 0 0,0 0 0,0 1 0,0-3 0,0 3 0,0-1 0,0 1 0,0 0 0,0 0 0,0 0 0,0-1 0,0 1 0,0 1 0,0-1 0,0 0 0,0-1 0,0 1 0,0 0 0,0 0 0,0-1 0,0 1 0,0-1 0,0 1 0,0-1 0,0 1 0,0 0 0,0 0 0,0 1 0,0-3 0,0 2 0,0 0 0,0-1 0,0 1 0,0 0 0,0 1 0,-2 0 0,2 1 0,-1-1 0,1 1 0,0 1 0,0 0 0,0 1 0,0-1 0,1-2 0,3 5 0,-2-4 0,2 2 0,-3-1 0,0-2 0,2 1 0,0 2 0,-3-1 0,2 1 0,0-1 0,-2-1 0,4 1 0,-4-1 0,2 0 0,-2 0 0,0 1 0,0-1 0,0-1 0,1 2 0,1 0 0,-2-1 0,2 0 0,-2 1 0,3 1 0,-2-2 0,0 0 0,2 1 0,-3-1 0,3 0 0,-3 0 0,1 2 0,2-2 0,-3 0 0,2 0 0,0 2 0,-1-3 0,1 2 0,1 0 0,-1 1 0,3 0 0,-2-1 0,2 0 0,-4-1 0,3 0 0,-3 1 0,1 0 0,4 0 0,-4-2 0,1 4 0,1-3 0,-2 2 0,0-2 0,1 1 0,-3-1 0,3 2 0,-1-2 0,1-1 0,-3 1 0,3 1 0,-3-1 0,2 0 0,-2 0 0,2 1 0,-2-1 0,1 0 0,-1 0 0,0-1 0,2 1 0,-1 2 0,0-2 0,-1 2 0,3-3 0,-3 2 0,1-1 0,-1 2 0,0-2 0,2 0 0,-2 2 0,3-1 0,-2-1 0,-1 2 0,2-2 0,-2 2 0,0-2 0,0 1 0,0 0 0,0-2 0,0 1 0,0 1 0,0-1 0,0 1 0,0 0 0,0-1 0,0 1 0,0-1 0,0 0 0,0 2 0,0-3 0,0 1 0,0 1 0,0-2 0,0 1 0,0 2 0,0-3 0,0 1 0,0 0 0,0 1 0,0-1 0,0 0 0,0 0 0,0 2 0,0-3 0,0 1 0,0 0 0,0 2 0,0-2 0,0 1 0,0 0 0,0-1 0,0 0 0,0 2 0,0-3 0,0 0 0,2 0 0,-2-2 0,3 2 0,-3-1 0,2 0 0,0 0 0,-2-1 0,3 0 0,-3-1 0,1 1 0,2 0 0,-3 0 0,3 1 0,-2-1 0,3 0 0,-2 0 0,0 1 0,1-2 0,-3 3 0,3-2 0,-2 1 0,3-2 0,-3 2 0,1-2 0,0 3 0,-1-1 0,1-1 0,1 0 0,-1 0 0,-2 1 0,1 0 0,-1-1 0,2 1 0,-2 0 0,2 0 0,-2-1 0,3 1 0,-2 0 0,2 0 0,-3-1 0,3 1 0,-1 0 0,2-2 0,-1 2 0,0-1 0,-3 1 0,3-2 0,-2 3 0,4-2 0,-3 0 0,3-1 0,-1 1 0,0 1 0,-2-1 0,3-1 0,-5 2 0,7-3 0,-4 3 0,2 0 0,-1-2 0,-1 2 0,0 0 0,-1 0 0,1 0 0,-2-1 0,1 1 0,-2 0 0,0 0 0,0 1 0,0 1 0,0 0 0,0 0 0,0 2 0,0-2 0,0 0 0,0 2 0,0-2 0,0 0 0,0 3 0,0-2 0,0 1 0,0 0 0,0-1 0,0 1 0,0-1 0,4 0 0,-4-2 0,4 5 0,-4-4 0,0 2 0,0-2 0,1 1 0,-1 0 0,2-1 0,0 0 0,-2 2 0,5-2 0,-5 1 0,2 0 0,-1-1 0,1 0 0,0 1 0,-2 0 0,1 0 0,-1-1 0,0 1 0,0 0 0,0 1 0,0-1 0,0 0 0,0 0 0,0 0 0,0-1 0,0 2 0,0-2 0,0 2 0,0-1 0,0 3 0,0-5 0,0 5 0,0-4 0,0 2 0,0-2 0,0 0 0,0 0 0,0 2 0,0-2 0,0 1 0,0 0 0,0 0 0,0-1 0,0 2 0,0-2 0,0 1 0,0 0 0,0-1 0,0 1 0,0 1 0,0-2 0,0 0 0,0 1 0,0 0 0,0-1 0,0 1 0,0-1 0,0 0 0,0 1 0,0 0 0,0-2 0,0 1 0,0 0 0,0 0 0,0 1 0,0-2 0,0-2 0,1 1 0,2 0 0,-2 0 0,2 1 0,-2-2 0,0 1 0,4 0 0,-1 1 0,-1 0 0,1 0 0,0 0 0,-3 0 0,3 0 0,-4 1 0,5 0 0,-4-1 0,1 2 0,1-1 0,-3 0 0,0 0 0,0-1 0,-1 2 0,1-1 0,0 1 0,-3-2 0,3 2 0,-2 0 0,2-1 0,-3-1 0,3 1 0,-2 1 0,2-1 0,-3 0 0,3 0 0,0 1 0,0-1 0,0 0 0,0-1 0,0 1 0,0 1 0,0-1 0,0-1 0,0 1 0,0 1 0,0 0 0,0-1 0,0-1 0,-1-1 0,1-1 0,-1 0 0,1 1 0,0-2 0,0 2 0,0 0 0,0 0 0,0-2 0,0 2 0,0-2 0,0 2 0,0-2 0,0 1 0,0-1 0,0 1 0,0 0 0,0 1 0,0-3 0,0 3 0,0-2 0,0 2 0,0-1 0,0 0 0,0 1 0,0 0 0,0 0 0,0 1 0,0-2 0,0 1 0,0 0 0,0 0 0,0 1 0,0-2 0,0 0 0,0 1 0,0 0 0,0-1 0,1 1 0,-1 0 0,1 0 0,-1 1 0,0-2 0,3 0 0,-3 1 0,2-1 0,-2 1 0,0 0 0,0 0 0,3 0 0,-3-2 0,0 2 0,0 0 0,0-1 0,2 0 0,1 1 0,-2-2 0,0 2 0,1-1 0,-2 0 0,3 2 0,-3-1 0,1-1 0,-1 0 0,1 1 0,-1 0 0,0 0 0,0-1 0,0 0 0,0 1 0,0 0 0,3-2 0,-3 2 0,4 0 0,-4-1 0,2 1 0,-2 0 0,0-2 0,0 3 0,0-1 0,0 0 0,0 0 0,0 0 0,1-2 0,-1 2 0,3-2 0,-3 2 0,0-1 0,0 0 0,0-1 0,1 3 0,-1-3 0,2 2 0,-2-1 0,0-1 0,0 1 0,0 2 0,0-4 0,0 3 0,2-2 0,-2 3 0,2-2 0,-1 1 0,-1-1 0,3 0 0,-3-1 0,0 2 0,1-3 0,-1 3 0,1-2 0,2 1 0,-3 1 0,2 0 0,-2-2 0,0 2 0,0-3 0,0 3 0,0-2 0,3 1 0,-3 1 0,0 0 0,0-2 0,2 2 0,-2-1 0,3 0 0,-3 1 0,0 0 0,1-3 0,0 3 0,-1-1 0,0 0 0,3 1 0,-3 0 0,3-2 0,-3 2 0,1 0 0,-1-2 0,0 1 0,0 2 0,0-2 0,0 0 0,0 0 0,3 1 0,-2-2 0,2 2 0,-2-2 0,-1 2 0,0-1 0,2 1 0,-2-2 0,3 2 0,-2-3 0,-1 3 0,2-2 0,-2 2 0,0-1 0,0 1 0,0-2 0,0 1 0,2-1 0,-2 2 0,1 0 0,-1-1 0,2 0 0,-2 1 0,3-1 0,-3 1 0,0 0 0,0 0 0,0 0 0,2-1 0,-2 0 0,3 1 0,-3 1 0,2-2 0,1 1 0,-1 0 0,-2 1 0,3 2 0,-2 1 0,0-1 0,-1 3 0,0-4 0,0 3 0,0 0 0,0 0 0,0-1 0,0 1 0,0-3 0,3 2 0,-3-1 0,1-1 0,-1 2 0,0-1 0,0 0 0,2 0 0,-2-1 0,2 2 0,-2-2 0,0 0 0,0 0 0,0 1 0,0-1 0,0 1 0,0 0 0,0 0 0,0-1 0,0 2 0,0-2 0,0 1 0,0 0 0,0-1 0,0 0 0,0 2 0,0-2 0,0 1 0,0-1 0,0 2 0,0-2 0,0 0 0,0 1 0,0 0 0,0 1 0,0-1 0,0-1 0,0 2 0,0-2 0,0 1 0,0 1 0,0-2 0,0 0 0,0 2 0,2-2 0,-2 3 0,1-2 0,0-1 0,1 2 0,-1-2 0,-1 0 0,2 1 0,-2-1 0,3 3 0,-3-3 0,0 1 0,0-1 0,1 2 0,-1-2 0,4 2 0,-4-3 0,1 2 0,-1-1 0,0 2 0,0-1 0,0 1 0,2-2 0,-2 1 0,3 0 0,-3 3 0,0-4 0,0 3 0,0-3 0,0 0 0,0 1 0,2 0 0,1 0 0,-1-1 0,0 1 0,-1-1 0,-1 0 0,0 0 0,0 1 0,0-2 0,0 1 0,0 1 0,0-1 0,2 1 0,-2-1 0,1 0 0,-1 0 0,0 1 0,0-1 0,0 1 0,0-2 0,0 3 0,0-2 0,0 0 0,0-1 0,0 1 0,0 1 0,0-1 0,3-1 0,-3 0 0,1-1 0,2-2 0,-3 3 0,2-1 0,-1 0 0,3-2 0,-4 2 0,3 0 0,4-4 0,-2 2 0,1-4 0,-4 6 0,2-2 0,-4 2 0,1 0 0,-1 0 0,0-1 0,2 2 0,-1-1 0,3 0 0,-4 0 0,2 0 0,-2-1 0,2 1 0,1-1 0,-2 0 0,0 2 0,2-1 0,-2 0 0,4 0 0,-4-1 0,0 1 0,2 0 0,-1 0 0,-2 1 0,3-3 0,-1 2 0,1 0 0,-1-2 0,-1 2 0,3 1 0,-4-2 0,5 0 0,-5 1 0,5-1 0,-2 0 0,0 0 0,0 1 0,-3-2 0,0 2 0,2 0 0,1 0 0,2-2 0,-3 2 0,2-2 0,-4 2 0,1 0 0,0 0 0,0 0 0,-1-1 0,0 1 0,3 0 0,-3 0 0,2-1 0,0 1 0,-1 0 0,1 0 0,-2-1 0,1 1 0,1 0 0,-1 1 0,0 0 0,-1 1 0,0 0 0,0 1 0,0-1 0,0 0 0,0 0 0,0 2 0,0-1 0,0 0 0,1-1 0,-1 1 0,4 1 0,-3 0 0,2 1 0,-1 0 0,-2-1 0,0 1 0,0-3 0,0 3 0,1-4 0,1 1 0,0 2 0,-2-2 0,3 0 0,-2 2 0,0-2 0,2 1 0,-3 0 0,2 1 0,-2-1 0,0-1 0,0 0 0,1 2 0,-1-2 0,3 1 0,-2-1 0,0 1 0,2-1 0,0 1 0,-1 0 0,-1 0 0,-1 1 0,2-3 0,-2 1 0,5 1 0,-5 1 0,4-1 0,-3-1 0,0 1 0,1-1 0,-1 0 0,-1 0 0,2-1 0,-2 3 0,0-2 0,2-1 0,-1 1 0,-1 2 0,0-2 0,2-1 0,-2 2 0,3 0 0,-2-1 0,0 0 0,0 2 0,-1-2 0,2 0 0,-2 0 0,2 0 0,-2 1 0,0-1 0,1 0 0,-1 2 0,2-3 0,-2 1 0,0 0 0,2 0 0,-1 1 0,2-1 0,-1 0 0,-1 1 0,-1 0 0,2-1 0,0 0 0,-2 0 0,3 1 0,-3-1 0,0 0 0,1 0 0,0 1 0,0-1 0,-1 0 0,0 0 0,0-1 0,0 4 0,0-3 0,2 0 0,-2 1 0,2-1 0,-2 0 0,0 0 0,1 1 0,0-1 0,-1 1 0,0-2 0,3 2 0,-3-1 0,2 1 0,-2-1 0,0 1 0,0-2 0,0 1 0,2 0 0,-1 0 0,1 1 0,-2-2 0,3 0 0,-3-3 0,0 1 0,0-1 0,0 1 0,0 1 0,1-1 0,0 0 0,2 1 0,-3-2 0,2 3 0,-2-4 0,1 3 0,1-2 0,0 1 0,-1-3 0,-1 3 0,3-2 0,-2 2 0,1-1 0,0 1 0,-2-1 0,0 3 0,0-3 0,2 1 0,-2 0 0,1 1 0,-1-3 0,0 3 0,3-2 0,-3 2 0,1-3 0,-1 3 0,0 0 0,0-2 0,0 2 0,0 0 0,0 0 0,3 0 0,-3-1 0,2 1 0,-2 0 0,0 1 0,0-1 0,0-1 0,0 1 0,0 0 0,0 0 0,0-1 0,0 1 0,0 0 0,0 0 0,0 0 0,0-2 0,0 1 0,0 0 0,0 1 0,0 1 0,0-1 0,0-2 0,0 3 0,0-2 0,0 1 0,1 0 0,0-1 0,-1 1 0,0 0 0,0 0 0,3-1 0,-3 1 0,2 0 0,0 0 0,-1-1 0,1 1 0,-2 0 0,3 0 0,-3 1 0,0-3 0,0 2 0,1 0 0,0-2 0,2 2 0,-3-1 0,1 2 0,-1-2 0,1 1 0,0-1 0,1 0 0,-2 1 0,0 1 0,2-2 0,-2 1 0,1 1 0,-1-2 0,0 0 0,0 1 0,0-1 0,0 1 0,2-1 0,-1-1 0,3 2 0,-4 0 0,1-2 0,-1 2 0,0-1 0,0-1 0,0 2 0,0 0 0,2-3 0,-1 3 0,2-2 0,-2 2 0,-1-1 0,0-1 0,0 1 0,0 0 0,3 2 0,-3-1 0,2-1 0,-1 0 0,1 1 0,-2 0 0,2-3 0,-2 3 0,2-3 0,-2 3 0,2 0 0,-1 0 0,-1-2 0,0 2 0,0-1 0,0-1 0,2 1 0,-2 0 0,3 0 0,-3 1 0,0-2 0,0 3 0,1-3 0,0 1 0,1 0 0,-2 1 0,2-2 0,-2 3 0,0-4 0,0 3 0,0 0 0,0 0 0,0-2 0,0 1 0,4-2 0,-3 3 0,1-2 0,-2 2 0,0 0 0,0 0 0,2-2 0,-1 2 0,0-1 0,2 2 0,-3-3 0,3 2 0,-3-2 0,1 2 0,-1 0 0,3 0 0,-3-2 0,1 2 0,-1 1 0,0-1 0,0 0 0,3-1 0,-3 1 0,2 1 0,1-1 0,2-2 0,-4 2 0,2 0 0,-3 1 0,2-1 0,-1-1 0,1 1 0,2 1 0,-1-1 0,-2 1 0,-1 0 0,0 1 0,0 0 0,0 1 0,0-1 0,0 1 0,0 1 0,0-2 0,0 0 0,0 1 0,2-1 0,-1-1 0,2 1 0,-2 0 0,-1 0 0,0 2 0,0-3 0,3 4 0,-3-4 0,2 2 0,1-1 0,-1 3 0,-1-4 0,2 2 0,-3 0 0,2 0 0,1-1 0,-1 2 0,1-2 0,-3 2 0,0-2 0,0 0 0,1 0 0,2 1 0,-3-1 0,2 0 0,-1 0 0,0-1 0,0 1 0,-1 1 0,2-1 0,-2 0 0,3 0 0,-1 1 0,1-1 0,-3 0 0,3 0 0,-1 1 0,2 0 0,-2-1 0,0 2 0,-2-3 0,0 1 0,0 0 0,0 0 0,0 1 0,1-1 0,-1 0 0,2 0 0,-2 2 0,0-2 0,0 0 0,0 0 0,2 3 0,-1-3 0,-1 1 0,0-1 0,0 0 0,0 0 0,0 3 0,0-3 0,0 2 0,2-2 0,-2 1 0,3-2 0,-3 3 0,0-1 0,0 1 0,2-1 0,-2 0 0,1-1 0,-1 0 0,0 0 0,0 0 0,2 1 0,-2 0 0,2 1 0,-2-2 0,1 0 0,-1 2 0,3-2 0,-3 1 0,0-1 0,0 2 0,1-2 0,0 0 0,0 1 0,1 0 0,-2-1 0,2 2 0,-2-1 0,0 1 0,0-2 0,0 0 0,0 0 0,0 1 0,1 0 0,1-1 0,-1 3 0,-1-3 0,2-1 0,-2 3 0,2-3 0,-2 2 0,1-1 0,0 1 0,0-2 0,-1 1 0,0 0 0,3 0 0,-3 1 0,1-1 0,-1 1 0,0 0 0,0-1 0,0 0 0,0 0 0,0 0 0,0-1 0,0 3 0,0-2 0,0-1 0,0 1 0,0 1 0,0-1 0,0 0 0,0 2 0,0-3 0,0 1 0,0 1 0,0-2 0,0 1 0,0 1 0,0-1 0,0-1 0,0 1 0,0 0 0,-1 1 0,1-1 0,-3 0 0,3 0 0,0-1 0,0 3 0,0-3 0,3 0 0,-3-3 0,2 3 0,-1-1 0,2 0 0,-1 0 0,1-1 0,-3 1 0,2-1 0,1 0 0,2 0 0,-2 0 0,4-1 0,-4 2 0,0 0 0,0-2 0,0 2 0,-1-2 0,3 0 0,-4 2 0,4-2 0,-2 2 0,3-3 0,-2 3 0,-1-2 0,-1 2 0,0-1 0,-2 2 0,5-3 0,-4 2 0,2-1 0,-1 0 0,1 1 0,-1 0 0,-1 0 0,1-1 0,-2 1 0,2 0 0,-1 0 0,1-1 0,0 0 0,-2 1 0,4-2 0,-3 2 0,1 0 0,1 0 0,2-2 0,-3 2 0,3-3 0,-5 3 0,4-1 0,-3 0 0,3-1 0,-2 1 0,1 0 0,-3 1 0,1-2 0,-1 2 0,1-1 0,-1 0 0,3 1 0,-3 0 0,2-2 0,-2 2 0,1 0 0,1 0 0,-2-1 0,0 1 0,0 0 0,0 0 0,0-1 0,2 1 0,-2 1 0,2-1 0,0-1 0,-1 0 0,-1 1 0,2 1 0,-2-1 0,3 1 0,-3 1 0,1 0 0,0 2 0,-1-2 0,0 0 0,0 0 0,0 2 0,0-2 0,0 0 0,0 2 0,0 1 0,0-2 0,0 1 0,0-1 0,0 0 0,0 0 0,0-1 0,0 0 0,3 2 0,-3-2 0,1 1 0,-1 0 0,0-1 0,0 0 0,0 0 0,0 0 0,0-1 0,1 3 0,1-2 0,1-1 0,-3 1 0,3 3 0,-3-3 0,0 2 0,0-2 0,0 0 0,0 0 0,0 1 0,0-1 0,0 0 0,0 2 0,0-2 0,0 0 0,0 3 0,0-3 0,0 1 0,0 0 0,0 0 0,0 1 0,0-2 0,0 1 0,0 0 0,0-1 0,0 3 0,0-3 0,0 2 0,1-3 0,0 4 0,-1-4 0,0 1 0,0 1 0,0 0 0,0 1 0,0-2 0,3 1 0,-3-1 0,1 1 0,-1 0 0,2-1 0,-2 2 0,2-2 0,-2 0 0,0 2 0,2-1 0,-2-1 0,1 2 0,-1-2 0,0 2 0,0-2 0,0 0 0,3 0 0,-3 2 0,2-2 0,-1 1 0,1 0 0,-2 0 0,0-1 0,0 1 0,0-1 0,0 1 0,2-2 0,-2 2 0,3-1 0,-3 0 0,0 0 0,0 2 0,0-3 0,1 3 0,-1-3 0,1 3 0,-1-2 0,0 0 0,0 1 0,0-1 0,0 0 0,0 0 0,2 2 0,-2-2 0,3 0 0,-3 0 0,0 1 0,1-1 0,0 0 0,-1-1 0,3 3 0,-3-2 0,1 0 0,-1 0 0,0 1 0,0-2 0,0 1 0,0 1 0,1-2 0,1 1 0,-1 1 0,-1-1 0,1 0 0,-1 0 0,2 1 0,-2-1 0,2 0 0,-1 0 0,0-1 0,2 3 0,-3-3 0,1 1 0,-1 0 0,0 0 0,0 1 0,0-1 0,0 0 0,0 0 0,0-1 0,0 3 0,0-2 0,0 0 0,1 2 0,0-2 0,1-1 0,-2 0 0,0 0 0,0-1 0,0-2 0,0 2 0,0 0 0,0 0 0,2-1 0,-2 1 0,4-1 0,-4 0 0,2-1 0,1 0 0,-1 2 0,1-1 0,-1-1 0,3 1 0,-3-1 0,1 1 0,-2-1 0,-1 2 0,0-3 0,0 3 0,1 0 0,1 1 0,0-3 0,-2 2 0,4-2 0,-3 1 0,0 0 0,-1 1 0,1-2 0,-1 2 0,3 0 0,-3-1 0,0 2 0,0-2 0,1 1 0,0 1 0,1-2 0,-2 1 0,0-1 0,0 1 0,0-1 0,2-1 0,-2 0 0,4 1 0,-4-1 0,0 1 0,0-1 0,0 2 0,0-1 0,0 0 0,0 0 0,0 2 0,0-4 0,0 3 0,0-3 0,0 3 0,0 0 0,0 0 0,0-2 0,0 2 0,0 0 0,0-2 0,0 2 0,0 0 0,0-2 0,0 2 0,0-1 0,0 0 0,0 0 0,0-1 0,0 2 0,0 0 0,0 0 0,0 0 0,0-1 0,0 1 0,0 0 0,0-2 0,0 2 0,0 0 0,0 0 0,0-1 0,0 0 0,0 1 0,0-1 0,0 1 0,0-1 0,0-1 0,0 2 0,0-1 0,0 0 0,0 1 0,0-1 0,0 0 0,0 0 0,0 0 0,0-2 0,0 3 0,0-2 0,0 2 0,0-3 0,0 2 0,0-1 0,0 2 0,0-3 0,0 3 0,0-3 0,0 3 0,0-1 0,0 2 0,0-3 0,0 2 0,0-3 0,0 3 0,0-1 0,0 2 0,0-2 0,0 1 0,0 0 0,0 0 0,0-1 0,0 1 0,0-1 0,0 1 0,0-2 0,0 2 0,0-2 0,0 3 0,0-2 0,0 2 0,0-3 0,0 2 0,0 0 0,0 1 0,0-1 0,0 0 0,0-1 0,0 1 0,0 0 0,0 0 0,0-1 0,0 2 0,0-1 0,0 0 0,0 0 0,0-1 0,0 1 0,0 0 0,0 0 0,0 0 0,0-1 0,0 2 0,1-1 0,-1 1 0,1 0 0,-1 1 0,0 2 0,0-2 0,0 4 0,0-1 0,0 2 0,0-4 0,0 4 0,0-2 0,0 2 0,0-2 0,3-2 0,-3 0 0,2 0 0,-2 2 0,3-2 0,-3 1 0,0 2 0,0-4 0,2 1 0,-2 0 0,3 0 0,-2-1 0,0 2 0,-1-1 0,0-1 0,0 2 0,2-1 0,-2 0 0,3-1 0,-3 0 0,1 2 0,-1-3 0,1 2 0,2-1 0,-2 2 0,3-2 0,-2 1 0,0 0 0,-2 0 0,1-1 0,0 2 0,0-2 0,2 0 0,-3 2 0,3-2 0,-3 1 0,3 1 0,-3-2 0,1 0 0,-1 1 0,1-1 0,-1 0 0,0-1 0,0 1 0,3 2 0,-3-1 0,2 1 0,-1-1 0,1-1 0,-2 1 0,0 0 0,0 1 0,0-2 0,0 1 0,2 1 0,-2-2 0,1 1 0,-1 0 0,0 0 0,0-1 0,0 1 0,0 0 0,0-1 0,0 0 0,0 2 0,0-1 0,0 1 0,0-2 0,0 2 0,0-2 0,0 0 0,0 0 0,0 0 0,0 2 0,0-1 0,0 0 0,0 0 0,0-1 0,0 2 0,0-2 0,0 1 0,0 0 0,0-2 0,0 1 0,0 1 0,0-2 0,0 2 0,0-1 0,0 0 0,0 0 0,0-1 0,0 2 0,0-1 0,0 0 0,0 0 0,0-1 0,0 3 0,0-2 0,0 0 0,0-1 0,0 1 0,0 1 0,0-1 0,0 0 0,0-1 0,0 1 0,0-2 0,0 0 0,0-2 0,3 0 0,-2 0 0,2 0 0,-2 0 0,0 1 0,4-2 0,-4 1 0,4 0 0,-1-1 0,-2 2 0,-1-1 0,-1 2 0,0 0 0,2-2 0,0 2 0,-1-4 0,3 3 0,-3-2 0,3 3 0,-3-2 0,3 1 0,-2-1 0,0 2 0,-2-3 0,0 3 0,3-4 0,-1 4 0,0-1 0,-2-1 0,3-1 0,-3 3 0,2-1 0,-2 0 0,0 1 0,1 0 0,0-3 0,-1 2 0,0-1 0,3 1 0,-3-1 0,2 2 0,-2 0 0,2 0 0,-1 1 0,-1-3 0,2 2 0,-2 0 0,2-3 0,-2 3 0,0-2 0,0 2 0,1 0 0,0 0 0,1-2 0,-2 1 0,3-1 0,-3 2 0,0-3 0,1 3 0,0-1 0,1-1 0,-2 2 0,2 0 0,-2 0 0,1-2 0,1 2 0,0-2 0,0 1 0,0 1 0,-2-2 0,0 2 0,2-1 0,-2 0 0,1 1 0,1 0 0,0-3 0,1 2 0,-1 0 0,-1 1 0,0 0 0,-1 0 0,0-2 0,0 2 0,0-1 0,0 0 0,3-1 0,-3 1 0,2 0 0,0-1 0,-1 1 0,-1 2 0,0-1 0,0 0 0,1-3 0,-1 3 0,3-3 0,-3 3 0,0-2 0,0 2 0,1 0 0,0 0 0,0-2 0,-1 2 0,4-2 0,-4 2 0,4 0 0,-4 0 0,2-1 0,-2 1 0,1 1 0,-1-1 0,0 0 0,0 0 0,2-1 0,-1 1 0,0 0 0,-1 0 0,0 1 0,0-3 0,3 3 0,-3-1 0,2 0 0,0-1 0,0 1 0,0 0 0,1 1 0,-3 0 0,0 1 0,0 0 0,0 2 0,0-2 0,0 2 0,0 0 0,0-1 0,0-1 0,0 0 0,0 0 0,0 3 0,0-2 0,0 1 0,0-2 0,0 0 0,0 1 0,0 1 0,0 0 0,0 0 0,0-1 0,0 1 0,0-1 0,0 0 0,0-1 0,0 0 0,0 2 0,0-2 0,0 0 0,0 1 0,0-1 0,0 0 0,0 0 0,0 1 0,0-1 0,0 0 0,0 0 0,0 2 0,0-2 0,0-1 0,0 1 0,0 0 0,0 1 0,0 0 0,0-1 0,0 2 0,0-2 0,0 2 0,0-2 0,0 1 0,0-1 0,0 2 0,0-2 0,0 3 0,0-3 0,0 3 0,0-3 0,0 1 0,0 0 0,0 0 0,0-1 0,0 2 0,0-2 0,0 0 0,0 1 0,0 1 0,0-3 0,0 3 0,0-1 0,0 1 0,0-1 0,0-1 0,0 2 0,2-1 0,-2-2 0,3 3 0,-3-2 0,0 1 0,0 1 0,2-1 0,-2 0 0,5 0 0,-5-1 0,4 2 0,-4-2 0,0 0 0,0 0 0,1 3 0,1-3 0,1 2 0,-2-2 0,-1 2 0,0-3 0,0 1 0,0 1 0,1-2 0,0 1 0,1 1 0,-2-1 0,0 0 0,0 2 0,0-2 0,0 0 0,0 0 0,2 2 0,-2-2 0,1 0 0,1 2 0,-1-2 0,0 1 0,-1 0 0,1 0 0,-1-1 0,3 1 0,-3-1 0,0 0 0,0 0 0,0 0 0,1 1 0,0-1 0,-1 0 0,0 2 0,3-2 0,-3 1 0,2-2 0,-2 4 0,0-3 0,0 0 0,0 1 0,0-1 0,0 0 0,0 0 0,0 1 0,1-1 0,1 0 0,-2 2 0,2-2 0,-2 0 0,3 0 0,-3 1 0,0-1 0,0 0 0,2 0 0,-2 0 0,1 1 0,-1 0 0,0-2 0,0 3 0,0-2 0,0 1 0,2-2 0,-2 2 0,2-1 0,-2 0 0,0 0 0,0 0 0,0 1 0,0-1 0,0 0 0,0 0 0,0 1 0,0-1 0,0 0 0,1 0 0,-1-1 0,3 3 0,-2-2 0,0 0 0,0 0 0,2 2 0,-3-1 0,1 0 0,-1-1 0,1 0 0,2 0 0,-1 2 0,1-2 0,-2 0 0,0 0 0,0 1 0,-1-2 0,3 1 0,-3 0 0,0 0 0,1 1 0,0-1 0,2 0 0,-3 0 0,2-1 0,-2-1 0,1 0 0,1-2 0,0 1 0,1-2 0,-2 3 0,5-3 0,-6 3 0,6-3 0,-5 2 0,3-3 0,0 4 0,-2-3 0,0 2 0,-1-2 0,-1 3 0,2-2 0,-1 1 0,2-1 0,1 0 0,-2-1 0,1 1 0,-2-3 0,-1 5 0,2-1 0,-2-1 0,3 1 0,-3 0 0,1 0 0,-1 1 0,2-2 0,0 1 0,-2-1 0,2 2 0,-1 0 0,-1-2 0,4 1 0,-4 1 0,2-2 0,-2 2 0,2 0 0,1 0 0,-1-2 0,3-1 0,-3 2 0,0-1 0,-2 0 0,3 0 0,-3 0 0,2-1 0,-2 3 0,2-1 0,-1 0 0,0 1 0,2 0 0,-3-2 0,2 1 0,-1 0 0,1 0 0,-1 1 0,-1-1 0,5 0 0,-4 0 0,1-1 0,-2 2 0,0 0 0,0-2 0,0 2 0,0 0 0,0-1 0,0 1 0,0 0 0,0 0 0,0 1 0,0-3 0,0 2 0,0 0 0,0-2 0,0 2 0,0 0 0,0-3 0,0 3 0,0-3 0,0 2 0,0-1 0,0 2 0,0-1 0,0 0 0,0 1 0,2 0 0,-2 0 0,2-1 0,-2 1 0,0 1 0,0-1 0,1 0 0,1-2 0,0 2 0,0-1 0,0 2 0,-1-3 0,-1 3 0,0-1 0,2 0 0,-2 1 0,3 0 0,-2 1 0,3 0 0,-4 0 0,2 2 0,-1-2 0,-1 2 0,4-2 0,-4 0 0,3 0 0,-3-1 0,1 3 0,3-1 0,-4-1 0,2 1 0,-1-1 0,0 1 0,2 0 0,-2 1 0,3-2 0,2 2 0,-3-2 0,-1 2 0,-2-2 0,0 0 0,2 3 0,0-2 0,0 1 0,-1-2 0,-1 0 0,2 0 0,-2 1 0,2-1 0,-2 0 0,1 0 0,1 1 0,1 0 0,-3-1 0,3 2 0,-3-2 0,0 0 0,1 0 0,3 2 0,-3-2 0,1 0 0,2 1 0,-4-1 0,2 0 0,0 0 0,0 1 0,-2-1 0,5 0 0,-5 0 0,3 0 0,-3 1 0,0-1 0,0-1 0,0 1 0,0 0 0,0 1 0,0-1 0,0 0 0,0 0 0,0-1 0,0 3 0,0-3 0,4 1 0,-4 0 0,2 0 0,-2 1 0,1-1 0,0-1 0,0 2 0,-1-2 0,0 2 0,0-1 0,0 0 0,0 0 0,2 1 0,-2-1 0,2 0 0,-1 0 0,1 0 0,0 1 0,-2-1 0,3 0 0,-3-1 0,0 1 0,0 1 0,0-1 0,0 0 0,0 0 0,0-1 0,0 2 0,0-1 0,0 0 0,0 0 0,0 0 0,-3 1 0,3-2 0,-1-2 0,1 0 0,1 0 0,0 0 0,2-3 0,-1 3 0,1-3 0,-1 3 0,1-2 0,-3 3 0,2-3 0,-2 1 0,3-3 0,-2 5 0,-1-4 0,2 4 0,-2-2 0,3 2 0,-3 0 0,0 0 0,0 0 0,0 1 0,0-3 0,0 2 0,0 1 0,0-1 0,0-1 0,0 1 0,0 0 0,0 0 0,1-2 0,0 2 0,2-1 0,-2 0 0,4-3 0,-5 4 0,5-4 0,-3 4 0,2-2 0,-3 2 0,-1 0 0,0 0 0,1-3 0,-1 4 0,3-5 0,-2 4 0,0 0 0,2-1 0,2 0 0,-4 0 0,4-2 0,-3 1 0,1 1 0,0-2 0,0 4 0,-1-2 0,0 1 0,1-2 0,-1 2 0,1 0 0,-2-2 0,2 2 0,-3 0 0,5-3 0,-4 2 0,0-1 0,-1-1 0,3 3 0,-3-1 0,1 0 0,1 1 0,-2 0 0,2 0 0,-2-1 0,0 2 0,0-1 0,0 0 0,0 0 0,0 0 0,0-1 0,0 1 0,0 0 0,0 0 0,0-1 0,0 2 0,0-2 0,0 2 0,0-3 0,0 2 0,0 0 0,0 0 0,0 0 0,0-1 0,0 0 0,0 1 0,0-1 0,0 1 0,0 0 0,0-4 0,0 3 0,0-3 0,0 2 0,0 1 0,0 0 0,0 1 0,0-1 0,2 1 0,-2-2 0,1 1 0,-1 0 0,0 1 0,0 0 0,0 0 0,3-1 0,-3 0 0,2 1 0,-2-1 0,2 0 0,-2 2 0,2-2 0,-2 0 0,1-1 0,-1 1 0,4 0 0,-4 1 0,0-1 0,0 1 0,0 0 0,1 0 0,0 0 0,-1-2 0,3 3 0,-3-1 0,2-2 0,-2 2 0,0 0 0,0 1 0,0-1 0,0 1 0,0 0 0,0 1 0,0 3 0,0-3 0,0 0 0,-2 0 0,2 2 0,-3-1 0,3-1 0,0 2 0,0-2 0,0 3 0,0-3 0,0 2 0,0-2 0,0 0 0,0 0 0,0 0 0,0 2 0,0-2 0,0-1 0,0 1 0,0 2 0,0-2 0,0-1 0,0 3 0,0-2 0,0 3 0,0-3 0,0 2 0,0-1 0,0 1 0,0 0 0,0-2 0,4 2 0,-4-1 0,3 0 0,-3 0 0,0-1 0,0-1 0,0 2 0,0 0 0,0-1 0,0 1 0,0 0 0,0-1 0,0 0 0,0 0 0,0 0 0,0 2 0,0-2 0,0 3 0,0-2 0,0 2 0,0-3 0,0 0 0,0 1 0,0 0 0,0-1 0,0 1 0,0 0 0,0-2 0,0 4 0,0-3 0,0 2 0,0-1 0,2 2 0,-2-2 0,4 2 0,-4-3 0,1 3 0,-1-3 0,1 4 0,-1-4 0,0 2 0,0-1 0,0 1 0,0-2 0,0 1 0,0-1 0,3 1 0,-3 0 0,2 1 0,-2-1 0,1-1 0,-1 2 0,2-1 0,1 1 0,-3-1 0,2 2 0,-2-3 0,0 0 0,2 2 0,-2-2 0,2 3 0,-2-3 0,0 1 0,0-2 0,2 3 0,-1-2 0,-1 0 0,0 1 0,0 0 0,2-1 0,-2 2 0,3-2 0,-2 0 0,-1 0 0,3 1 0,-3-1 0,0 0 0,0 0 0,1 1 0,-1-1 0,1 1 0,1 0 0,-2-1 0,3 0 0,-3 0 0,0-1 0,0 3 0,0-3 0,0 1 0,0 0 0,1 0 0,0 1 0,1-1 0,-2 0 0,0 0 0,0 1 0,0-1 0,0 0 0,1 1 0,-1 0 0,2 0 0,-2-1 0,2 1 0,-2-1 0,2 0 0,-2 0 0,1 1 0,-1-1 0,4 0 0,-3 1 0,0 0 0,-1-1 0,2 1 0,-2-2 0,2 3 0,-2-2 0,1 2 0,1-2 0,-2 1 0,0-2 0,2 3 0,-2-2 0,2 0 0,-2 0 0,0 1 0,2-1 0,-1 0 0,-1 0 0,2 1 0,-2-1 0,3 0 0,-3 0 0,0-1 0,0 2 0,0 0 0,0-1 0,0 0 0,0 1 0,0-1 0,1 0 0,-1 0 0,1 1 0,-1-1 0,0 0 0,0 0 0,3 1 0,-3-1 0,1 0 0,2 0 0,-3 0 0,2 1 0,-2-1 0,0-1 0,0 2 0,0 0 0,0-1 0,0 0 0,1 0 0,0 1 0,1-1 0,-2 0 0,0 0 0,0 0 0,0 1 0,0-1 0,0 0 0,0 0 0,0 1 0,0-2 0,0 1 0,1 0 0,-1-1 0,0-2 0,0 0 0,0-3 0,1 4 0,2-4 0,-3 4 0,0-1 0,2-2 0,2 1 0,2-3 0,-2 4 0,3-7 0,-7 7 0,5-4 0,-5 4 0,2-3 0,0 3 0,0-3 0,-2 4 0,0 0 0,0-1 0,0 0 0,1-1 0,-1 2 0,3-1 0,-2 0 0,0 0 0,2 0 0,-1 0 0,1 0 0,2-2 0,-3 2 0,0-1 0,-2 2 0,0-1 0,0-1 0,0 1 0,0-1 0,0 2 0,0-2 0,0 2 0,0 0 0,3 0 0,-2-2 0,0 1 0,2-1 0,-3 2 0,2-1 0,-2-1 0,3 0 0,-1 0 0,1-1 0,-2 3 0,-1-3 0,0 3 0,1-1 0,0 1 0,1-3 0,-2 1 0,0 0 0,0 1 0,0-1 0,0 1 0,0 1 0,0 0 0,0 0 0,0-2 0,0 2 0,0 1 0,0-2 0,0 2 0,0-2 0,0 1 0,0 0 0,0-2 0,0 2 0,0-1 0,0 1 0,0-1 0,0 1 0,0-1 0,0 0 0,0 1 0,0 0 0,0-2 0,0 2 0,0-2 0,0 1 0,0-1 0,0 0 0,0 2 0,2 0 0,-2-1 0,1 1 0,-1-1 0,0 1 0,2-2 0,-1 3 0,0-4 0,-1 3 0,0-1 0,0 0 0,0 1 0,0 0 0,1-2 0,-1 2 0,3-1 0,-3 1 0,1-1 0,0 2 0,0-1 0,-1 0 0,0 1 0,0 0 0,0 1 0,0 0 0,2 2 0,-2-2 0,2 0 0,-2 0 0,3 3 0,-2-3 0,0 4 0,-1-2 0,3-1 0,-3 0 0,2 1 0,-2-2 0,0 3 0,0-3 0,2 3 0,-2-1 0,0 0 0,0-3 0,0 4 0,0-3 0,0 2 0,0-2 0,0 1 0,3 0 0,-2 1 0,2-3 0,0 3 0,-3-2 0,3 0 0,-3 0 0,1 2 0,0-2 0,4 4 0,-5-4 0,5 4 0,-5-4 0,5 2 0,-5-2 0,3 2 0,-2-2 0,2 0 0,-3 0 0,3 1 0,-3-1 0,0 0 0,0 0 0,0 0 0,0 1 0,0 0 0,0-1 0,0 1 0,0 0 0,1 2 0,0-2 0,2 1 0,-3-1 0,0 1 0,2-1 0,0 1 0,1-1 0,-3-1 0,0 2 0,0-2 0,1 1 0,-1-2 0,3 3 0,-3-2 0,0 2 0,1-2 0,0-1 0,-1 2 0,0-1 0,0 1 0,0-1 0,0 0 0,0 0 0,0 1 0,0-2 0,3 1 0,-3 0 0,2 0 0,-2-1 0,0 0 0,0-1 0,0-1 0,2 0 0,-1 1 0,4-3 0,-4 3 0,3-4 0,-3 4 0,1-3 0,1 2 0,2-7 0,-5 8 0,3-5 0,-1 3 0,-1 2 0,0-1 0,0 1 0,-1-2 0,4-1 0,-3 3 0,2-3 0,-1 3 0,-1-2 0,1 0 0,-2 1 0,0 0 0,0 1 0,0-1 0,0 0 0,0 1 0,0 0 0,0 0 0,0-2 0,0 1 0,0-1 0,0 2 0,0 1 0,0-2 0,0 0 0,0 0 0,0 1 0,0-2 0,0 2 0,0-1 0,0-1 0,2 1 0,-2 0 0,1 1 0,-1 1 0,3-2 0,-3-1 0,5 1 0,-5-1 0,5-2 0,-5 4 0,5-4 0,-4 4 0,1-4 0,-2 5 0,2-4 0,-2 3 0,1-1 0,-1 0 0,2 1 0,-2 0 0,1 0 0,-1-1 0,3 1 0,-3 1 0,2-1 0,-2 0 0,2-2 0,-1 2 0,0 0 0,0 0 0,2-1 0,0 1 0,-1 1 0,1-1 0,-3 0 0,4-1 0,-1 1 0,-1 0 0,0 1 0,1-1 0,-1 0 0,-2 1 0,0 0 0,0 2 0,0 0 0,3 2 0,-1-3 0,0 3 0,-1-1 0,-1 0 0,0-2 0,2 3 0,-2-3 0,2 8 0,-2-8 0,2 4 0,-2-4 0,4 1 0,-4-1 0,3 1 0,-3 0 0,4-1 0,-3 0 0,2 0 0,-1 2 0,1-1 0,-1-1 0,1 3 0,-3-3 0,0 3 0,0-3 0,0 1 0,0 0 0,0-1 0,0 3 0,2-3 0,1 2 0,1 0 0,-4 0 0,5 2 0,-3-4 0,-1 4 0,-1-4 0,2 4 0,0-4 0,2 3 0,-4-2 0,3 2 0,-3-3 0,0 2 0,0-1 0,0 0 0,0 0 0,0-1 0,0-1 0,0 3 0,0-1 0,0 1 0,1-1 0,-1-1 0,3 1 0,-3 1 0,0 0 0,0 2 0,0-3 0,0 2 0,0-3 0,0 3 0,0-3 0,0 3 0,0-3 0,0 1 0,0 0 0,0 4 0,0-5 0,0 4 0,0-4 0,0 2 0,0-2 0,0 0 0,0 0 0,0 2 0,0-2 0,0 1 0,0 0 0,0-1 0,0 0 0,0-1 0,0 0 0,0-2 0,0 0 0,2 0 0,-2 1 0,3-3 0,-3 3 0,0-3 0,0 2 0,2 0 0,-2-1 0,4-2 0,-3 1 0,3-2 0,-4 3 0,2-3 0,-2 3 0,1-1 0,-1 0 0,0 4 0,0-2 0,0-3 0,0 4 0,0-4 0,0 3 0,0-1 0,0 2 0,0-2 0,0 1 0,0-1 0,0 2 0,3-3 0,-3 3 0,1-3 0,-1 3 0,0-3 0,0 3 0,3-3 0,-2 2 0,4-2 0,-5 3 0,7-4 0,-6 4 0,4-2 0,-5 2 0,0 0 0,1-2 0,1 1 0,-1-2 0,-1 3 0,0-1 0,0-1 0,1 2 0,2-2 0,0 2 0,1-1 0,-2-1 0,2 2 0,-3 0 0,2-2 0,-1 2 0,-2 1 0,4 0 0,-3-1 0,2 0 0,-1-1 0,-1 1 0,1 0 0,0 0 0,2 1 0,-4-1 0,2-1 0,0 1 0,-2 1 0,3-1 0,0 0 0,0-1 0,-1 1 0,1 1 0,-1-2 0,0 0 0,-2 2 0,4-1 0,-3 0 0,-1 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22:44:43.443"/>
    </inkml:context>
    <inkml:brush xml:id="br0">
      <inkml:brushProperty name="width" value="0.02646" units="cm"/>
      <inkml:brushProperty name="height" value="0.02646" units="cm"/>
      <inkml:brushProperty name="color" value="#4472C5"/>
    </inkml:brush>
  </inkml:definitions>
  <inkml:trace contextRef="#ctx0" brushRef="#br0">7 241 24575,'0'-1'0,"-2"-1"0,1 1 0,-3-3 0,4 3 0,0-1 0,0 0 0,0-2 0,0 3 0,0-3 0,0 4 0,2-2 0,1-1 0,-2 1 0,0-1 0,-1 2 0,0-1 0,3 1 0,-3-1 0,1 0 0,-1 1 0,0-1 0,0 1 0,0-1 0,0 0 0,0 1 0,3 0 0,-3 0 0,2 0 0,-1-2 0,0 2 0,-1 0 0,0-1 0,3 0 0,-3 1 0,2-1 0,-2 1 0,0 0 0,2 0 0,-1-1 0,1 1 0,-2-1 0,4-1 0,-4 2 0,1 1 0,2-2 0,-3 2 0,3-3 0,-3 2 0,5-2 0,-3 2 0,3-1 0,-5 1 0,3-1 0,-3 1 0,8-1 0,-7-1 0,5-1 0,-6 2 0,4 0 0,-4 0 0,2 0 0,1-2 0,-2 3 0,3-3 0,-1 2 0,-3-2 0,4 0 0,-3 3 0,4-4 0,0 3 0,0-2 0,-4 2 0,-1 0 0,4-1 0,-4 0 0,1-1 0,-1 3 0,3-1 0,2-2 0,-2 2 0,3-2 0,-4 3 0,0-2 0,-2 1 0,5-2 0,-4 3 0,4-5 0,0 3 0,-1 0 0,-2 0 0,1 1 0,-1-1 0,-2 1 0,3-1 0,-3 2 0,2 0 0,-1-1 0,-1 1 0,4 0 0,-3 1 0,2-2 0,-3 2 0,3-2 0,-1 0 0,0 1 0,-2 1 0,4-2 0,-4 0 0,4 2 0,-2-1 0,2-1 0,-2 1 0,2 1 0,-4 0 0,1 1 0,-1 1 0,0-1 0,0 1 0,0 0 0,0-1 0,0 1 0,0 0 0,0 0 0,0-1 0,0 2 0,0-1 0,0 1 0,0-1 0,0-2 0,0 3 0,0-2 0,0 0 0,0 0 0,0 1 0,0-1 0,0 0 0,0 0 0,0-1 0,0 1 0,0 1 0,0 0 0,0-1 0,0 2 0,0-2 0,0 2 0,0-2 0,0 1 0,0-1 0,0 1 0,0 0 0,0-1 0,0 2 0,0-2 0,0 0 0,0 1 0,0 1 0,0 1 0,0 0 0,0-3 0,0 0 0,0 0 0,0 1 0,0 0 0,0-1 0,0 2 0,0-2 0,0 0 0,0 0 0,0 1 0,0 0 0,0-1 0,0 2 0,0-1 0,0 1 0,0 0 0,0 1 0,0-1 0,0 0 0,0 0 0,0 4 0,0 1 0,0 1 0,0-2 0,1-4 0,1 0 0,0-1 0,-2-1 0,2 3 0,-2-3 0,0 2 0,0-1 0,0 1 0,0-1 0,0-1 0,0 1 0,0 0 0,3-1 0,-3 2 0,1-2 0,-1 2 0,0-1 0,0 0 0,1 0 0,1 0 0,-1-1 0,-1 2 0,0-2 0,0 0 0,0-1 0,0 3 0,0-2 0,0 0 0,0-1 0,0 3 0,0-2 0,2 0 0,-2 0 0,2 1 0,-2-1 0,0 0 0,0 0 0,0 1 0,0-1 0,0 0 0,0 0 0,0 0 0,0 1 0,0-1 0,0 0 0,0 0 0,0 1 0,0-1 0,0 0 0,0 0 0,1 1 0,1-1 0,-1 0 0,2 0 0,-3 0 0,0 1 0,1-1 0,2 1 0,-2 0 0,4-1 0,-5 0 0,1 0 0,0 1 0,0-1 0,1 0 0,0 0 0,-2-1 0,1 2 0,-1-1 0,0-1 0,0 0 0,3-3 0,-2 1 0,2-1 0,-1 1 0,0 1 0,1-1 0,1 0 0,-2-1 0,4-1 0,2-1 0,-2 0 0,1 1 0,-6 3 0,7-4 0,-8 2 0,8-2 0,-6 3 0,1 0 0,4-1 0,-1-2 0,0 1 0,3-2 0,-8 5 0,4-3 0,-5 3 0,6-3 0,-6 3 0,2-1 0,0 1 0,1-2 0,-2 1 0,2-2 0,-1 1 0,-2 2 0,2 0 0,-1 0 0,-1 1 0,2-3 0,1 3 0,-2-1 0,0 0 0,2-2 0,-3 2 0,2 0 0,-2 0 0,1-1 0,1 0 0,0 1 0,-2-1 0,3 1 0,-3-1 0,0 1 0,0-1 0,0 1 0,0 0 0,0 0 0,0-1 0,0 1 0,0 0 0,0 0 0,0-1 0,0 1 0,0 0 0,0 0 0,0 0 0,0-1 0,0 0 0,1 1 0,-1-2 0,2 3 0,-2 0 0,0 0 0,0 1 0,0 2 0,0-2 0,0 0 0,0 1 0,0 0 0,0-1 0,0 3 0,0-2 0,0 2 0,1-3 0,3 4 0,-1-4 0,-1 3 0,-2-1 0,5 0 0,-5 0 0,3-1 0,-1 1 0,-2-2 0,4 1 0,-4 1 0,2 1 0,-2 1 0,0-4 0,0 2 0,0-1 0,0 0 0,1 1 0,1-1 0,-2 1 0,0-2 0,0 1 0,0 3 0,0-4 0,2 3 0,-2-3 0,3 1 0,-3 0 0,1-1 0,-1 2 0,3-2 0,-3-1 0,5 2 0,-3 0 0,0-1 0,-1 0 0,-1 0 0,0 1 0,0-1 0,0 0 0,2 1 0,-2 0 0,3 0 0,-2-1 0,-1 2 0,0-2 0,0 0 0,0-1 0,3 3 0,-3-2 0,4 1 0,-3 0 0,-1-1 0,0 1 0,0-2 0,2 2 0,-2 0 0,3 1 0,-3 0 0,0 0 0,2 0 0,-2 0 0,1-2 0,1 0 0,-1 2 0,0-3 0,-1 2 0,0 0 0,0-1 0,1 1 0,-1-2 0,4 1 0,-3 1 0,1-2 0,-2 0 0,1 0 0,1-3 0,1 2 0,-2 0 0,-1 0 0,0-1 0,2 1 0,-2 0 0,2 0 0,-2-1 0,2 1 0,-2 0 0,3 0 0,-2-1 0,3 1 0,-4 0 0,1 0 0,-1-2 0,0 3 0,1-1 0,1-1 0,0 0 0,3 0 0,-5 1 0,1-1 0,1 0 0,-2 1 0,2 1 0,0-2 0,-2 0 0,2 1 0,0 0 0,-1-1 0,1 2 0,-2-2 0,3 1 0,-2-1 0,3 0 0,-4 1 0,3-1 0,-3 1 0,3 0 0,-2 0 0,0 0 0,-1-1 0,3 1 0,-3-1 0,2 0 0,0 1 0,-2 0 0,1 0 0,1-1 0,-2 1 0,3 0 0,-2-3 0,0 1 0,3-2 0,-4 2 0,2 1 0,-2 1 0,2-2 0,-1 1 0,0-1 0,-1 2 0,3-3 0,-3 3 0,1-1 0,-1 0 0,0 0 0,0 1 0,0-2 0,0 1 0,0-2 0,1 3 0,0-2 0,0 2 0,1-3 0,-2 3 0,2 0 0,-2 0 0,0-1 0,0-1 0,0 0 0,0 0 0,4 0 0,-4 1 0,6-1 0,-6 3 0,1-2 0,2-1 0,-1 0 0,1-1 0,0 3 0,0-2 0,-2 3 0,1-1 0,-2-2 0,0 2 0,0 0 0,0 0 0,0-2 0,0 2 0,0 0 0,0-2 0,2 2 0,-1-1 0,-1-1 0,2 2 0,-2 0 0,3-2 0,-2 2 0,-1 0 0,1 0 0,2-3 0,-1 3 0,1-2 0,-1 2 0,-1 1 0,2-3 0,-3 1 0,4 2 0,-3-1 0,0 1 0,-1 1 0,0-1 0,0 2 0,0 0 0,0-1 0,0 0 0,0 2 0,0-2 0,0 0 0,0 2 0,4 4 0,-3-5 0,3 6 0,-4-7 0,0-1 0,0 3 0,0-2 0,0 1 0,0-1 0,0 3 0,0-4 0,0 4 0,0-3 0,0 2 0,0-2 0,0 1 0,0 1 0,1-1 0,1-1 0,0 2 0,0-2 0,-1 2 0,1-2 0,-1 0 0,0 1 0,-1 0 0,5 0 0,-5 1 0,2-1 0,-2-1 0,3 3 0,-2-3 0,-1 0 0,4 1 0,-3-1 0,3 1 0,-4 1 0,1-2 0,0 2 0,0-2 0,3 3 0,-4-3 0,1 0 0,2 0 0,-3 0 0,1 2 0,0-2 0,0 2 0,1-1 0,0 3 0,-2-3 0,3 1 0,-3-2 0,0 0 0,0 1 0,0-1 0,0 0 0,0 0 0,0 2 0,1-2 0,0 0 0,-1 2 0,0-2 0,0 1 0,0 0 0,3-1 0,-3 0 0,1 0 0,-1 2 0,0-1 0,0-1 0,0 2 0,0-2 0,0 0 0,0 2 0,0-2 0,0 0 0,0 1 0,0 0 0,0 0 0,0 0 0,0-1 0,0 1 0,0 1 0,0-1 0,0 0 0,0-1 0,0 0 0,0 0 0,0 1 0,0 0 0,0-1 0,0 0 0,0 1 0,1-1 0,0 0 0,0 2 0,-1-2 0,0 1 0,0 0 0,3-1 0,-3 0 0,1 0 0,-1 0 0,3 1 0,-3-1 0,2 0 0,-2 0 0,0 1 0,0-1 0,0 0 0,3 0 0,-3 1 0,0-1 0,2 0 0,-2 0 0,1 0 0,2 1 0,-3-1 0,1 0 0,1 0 0,-2 1 0,2-1 0,-2 0 0,0 0 0,0 1 0,0-2 0,0-2 0,0 0 0,0-1 0,0 1 0,0-1 0,0 1 0,0 0 0,2-1 0,1-1 0,2-2 0,-2 1 0,1 0 0,-2 3 0,-2-1 0,2 1 0,-2 0 0,1-1 0,1-1 0,-2 2 0,3-2 0,-3 2 0,2 0 0,-2 0 0,0 1 0,0 0 0,3-1 0,-1-1 0,2 0 0,2-1 0,-2 2 0,-1 0 0,0 0 0,1-1 0,-1 1 0,0 0 0,0 1 0,-3-1 0,2 1 0,-1 0 0,0 0 0,0-2 0,2 2 0,-1-3 0,1 3 0,0-3 0,2 3 0,-2 0 0,-1 0 0,1 0 0,-1-1 0,1 0 0,0-1 0,-1 2 0,1 1 0,0-1 0,0-2 0,0 3 0,1-1 0,-3 0 0,3 0 0,-2 0 0,1-1 0,1 1 0,0-1 0,0 0 0,-3 1 0,3 0 0,-3 0 0,1-1 0,3 1 0,-3-1 0,5-1 0,-7 2 0,6-3 0,-2 3 0,1-1 0,-3 2 0,-1-3 0,-1 3 0,0 1 0,0 1 0,0 0 0,0 1 0,0-2 0,0 4 0,0-3 0,0 2 0,3 1 0,-3-1 0,4-1 0,-4 1 0,0-3 0,0 2 0,0-1 0,0 2 0,0-1 0,0 0 0,0 1 0,0-2 0,0 2 0,0-2 0,0 2 0,0 0 0,0-2 0,0 5 0,2-5 0,1 1 0,-1-1 0,-2-1 0,0 1 0,0 0 0,0-1 0,1 2 0,-1-1 0,3 0 0,-3-1 0,1 2 0,-1-1 0,1 1 0,-1-2 0,0 2 0,0-1 0,0 0 0,0 0 0,0-1 0,0 0 0,0 0 0,0 1 0,0-1 0,0 1 0,0-2 0,3 3 0,-3-1 0,2-1 0,-2 1 0,0-1 0,0 1 0,0 0 0,0-1 0,0 0 0,0 3 0,0-3 0,0 1 0,0 0 0,0-1 0,0 1 0,0 0 0,0-1 0,0 1 0,0 0 0,0 0 0,0-1 0,0 0 0,0 1 0,0-1 0,0 0 0,0 0 0,0 1 0,0 0 0,0-1 0,0 1 0,0-1 0,0-1 0,0-1 0,0 1 0,1-5 0,1 2 0,7-4 0,-5 2 0,5-1 0,-4 1 0,2-5 0,12-9 0,-8 7 0,-1 0 0,1 2 0,-6 1 0,14-10 0,-13 9 0,9-5 0,-15 11 0,3-1 0,-3 3 0,3-2 0,-1 2 0,1-3 0,-1 2 0,-1 2 0,-1-1 0,2-1 0,-2 2 0,4-3 0,-3 2 0,0-2 0,-1 3 0,0 0 0,3-2 0,-3 3 0,2-2 0,-2-1 0,0 3 0,3-2 0,-1 1 0,3-2 0,-5 1 0,3-1 0,-2 2 0,1-2 0,-2 2 0,4-2 0,-2 1 0,0 1 0,1-1 0,0-1 0,-2 1 0,2 0 0,-3 0 0,0 1 0,0-2 0,0 2 0,0-1 0,0 0 0,0 1 0,0 0 0,0 0 0,0-2 0,0 2 0,0 1 0,0-3 0,0 2 0,0 0 0,2 0 0,0 0 0,0-1 0,-1 1 0,-1 0 0,2 0 0,-2-1 0,2 1 0,-2 0 0,0 0 0,0-1 0,0 1 0,1 0 0,1 0 0,1 0 0,-2-1 0,-1 1 0,0-1 0,2-1 0,-2 1 0,3 0 0,-3 1 0,0 0 0,0 0 0,2 1 0,-2 1 0,0 0 0,0 0 0,3 2 0,-3-2 0,2 2 0,-2-2 0,0 0 0,0 0 0,0 1 0,0-1 0,2 1 0,-1 1 0,-1-1 0,0 2 0,0-2 0,0 0 0,0 0 0,0 2 0,0-2 0,0 2 0,0-2 0,0 0 0,0 1 0,0-2 0,0 3 0,0-3 0,0 2 0,0-2 0,0 4 0,0-4 0,0 5 0,0-3 0,0 1 0,0-2 0,0-1 0,0 2 0,0-1 0,0 1 0,0-1 0,0 1 0,0-2 0,0 3 0,0-2 0,0 3 0,0-4 0,0 4 0,0-4 0,0 2 0,0-1 0,0 1 0,0-1 0,0 1 0,0-1 0,0 1 0,0-2 0,0 1 0,0 0 0,0 6 0,0-5 0,0 3 0,0-4 0,0-1 0,0 2 0,0-1 0,0 0 0,0 1 0,0-1 0,0 1 0,0 0 0,0-1 0,0 1 0,0-1 0,0-1 0,0 3 0,0-2 0,0 2 0,0-3 0,0 1 0,0-1 0,0 0 0,0 2 0,0 0 0,0 0 0,0 0 0,0-1 0,0 0 0,2-1 0,-2 2 0,2-2 0,-2 0 0,1 2 0,0-2 0,0 0 0,-1 0 0,4 2 0,-4-2 0,5 0 0,-4 2 0,-1-2 0,4 0 0,-4 1 0,2-1 0,-2 1 0,0-1 0,0 1 0,0-1 0,0 0 0,0 0 0,0 1 0,1-1 0,1 0 0,0 3 0,2-4 0,-4 3 0,1 0 0,-1-3 0,0 2 0,0 0 0,0-1 0,0 0 0,3 0 0,-3 1 0,3-1 0,-3 0 0,3 0 0,-3 0 0,1 1 0,-1-1 0,2 0 0,-2 0 0,2 1 0,-2-1 0,2 0 0,-2 2 0,0-2 0,0 0 0,0 0 0,0 1 0,0-1 0,1 0 0,1 0 0,-2 0 0,0 1 0,2-1 0,-2 0 0,2 0 0,-2 1 0,0-1 0,0 0 0,3 0 0,-3 1 0,0-2 0,0-2 0,0 1 0,4-5 0,-2 3 0,2-3 0,0 1 0,2-5 0,6-7 0,-6 4 0,5-7 0,-8 14 0,0-3 0,0 5 0,1-3 0,-4 5 0,3-3 0,-2 3 0,2-2 0,-3 2 0,2-1 0,-2 1 0,0 0 0,0-1 0,0 1 0,0 1 0,4-4 0,-3 4 0,4-4 0,-3 3 0,1 0 0,-3 1 0,3-3 0,-2 3 0,3-2 0,-3 2 0,1-1 0,1 0 0,-3 1 0,2-1 0,-2 1 0,3-1 0,-1-1 0,1 1 0,-1 0 0,1 1 0,-1-2 0,0 2 0,2-2 0,-4 2 0,6-1 0,-4-1 0,1 0 0,1 3 0,-2-4 0,0 3 0,1-1 0,-3 1 0,5-1 0,-4 1 0,3-2 0,-3 2 0,2 0 0,-1-1 0,1 1 0,-1-3 0,1 3 0,-1-1 0,2 1 0,-4-1 0,4 1 0,-3 0 0,0 0 0,0 1 0,-1 0 0,3 1 0,-3 0 0,0 2 0,0 0 0,0-2 0,0 6 0,0-4 0,0 3 0,0-2 0,0 1 0,0-4 0,0 3 0,0-3 0,0 4 0,0-2 0,0 0 0,0 0 0,0 1 0,0-2 0,0 2 0,0-2 0,0-1 0,0 1 0,0 0 0,0 1 0,0-1 0,0-1 0,0 2 0,0-2 0,0 3 0,0-3 0,0 1 0,0 0 0,0 0 0,0-1 0,0 3 0,0-2 0,0 1 0,0 1 0,0-2 0,0-1 0,0 2 0,0-2 0,0 0 0,0 2 0,0-1 0,1-1 0,0 2 0,0-1 0,-1 1 0,0-2 0,0 1 0,0 0 0,0-1 0,0 0 0,0 2 0,0-2 0,0 0 0,0 0 0,0 1 0,0 0 0,0-1 0,0 2 0,0-1 0,0-2 0,0 3 0,0-1 0,0-1 0,0 4 0,0-5 0,0 3 0,0-2 0,0 0 0,0 0 0,2 2 0,-2-2 0,2 2 0,-2-2 0,0 2 0,0-1 0,0-1 0,0 1 0,0 0 0,0-1 0,0 0 0,0 0 0,0 1 0,0-1 0,0 0 0,0 0 0,0 2 0,0-3 0,1-2 0,1 1 0,-2-1 0,0-2 0,0 2 0,3-9 0,2 3 0,6-10 0,-2 4 0,5-2 0,-6 4 0,11-7-2184,-7 3 2184,4-1 0,-11 7-6061,2 0 6061,-5 8 0,7-8 0,-7 8 0,1-6 0,0 4 0,-2 0 0,3-1 1461,-3 2-1461,-1 1 6784,0-2-6784,0 3 0,0-4 0,0 2 0,1 0 0,-1 0 0,3-1 0,-3 2 0,0 1 0,0-2 0,0 1 0,2-2 0,-1 0 0,2 2 0,-2 0 0,-1 0 0,4 0 0,-3 1 0,4-2 0,-4 2 0,2-2 0,-3 2 0,1 0 0,0 0 0,1 0 0,1-1 0,-2 1 0,0 0 0,3-3 0,-3 3 0,4-3 0,-5 4 0,4-2 0,-4 1 0,4-1 0,-2 1 0,1 0 0,-2 0 0,0-2 0,0 2 0,1 0 0,-2-1 0,2 2 0,-1-1 0,2 1 0,-2 0 0,-1 1 0,0 1 0,0-1 0,0 0 0,0 2 0,0-1 0,0-1 0,0 2 0,0-2 0,1 5 0,-1-5 0,3 6 0,-3-5 0,0 2 0,0-1 0,0 1 0,0 1 0,0 0 0,0-4 0,0 3 0,0-2 0,0 2 0,0-2 0,0 2 0,0-3 0,0 3 0,0-1 0,0-1 0,0 2 0,0-1 0,0 1 0,0-3 0,0 2 0,0-1 0,0 1 0,2-1 0,-2 1 0,1-1 0,-1-1 0,0 4 0,0-3 0,0 1 0,0 0 0,0-1 0,0-1 0,0 3 0,0-3 0,0 4 0,0-5 0,0 5 0,0-4 0,0 3 0,0-3 0,0 2 0,0-2 0,0 2 0,0-2 0,0 2 0,0 0 0,0-1 0,0 1 0,0-1 0,0 0 0,0 1 0,0-3 0,0 4 0,0-3 0,0 2 0,0-2 0,0 1 0,0 1 0,0-2 0,0 0 0,3 3 0,-2-2 0,0 3 0,-1-3 0,0 1 0,0-2 0,0 3 0,0-3 0,0 3 0,0-3 0,0 3 0,0-3 0,0 2 0,0-2 0,0 1 0,0 1 0,0-1 0,0 2 0,0-1 0,0-1 0,1-1 0,2 2 0,-1-1 0,1-1 0,-2 2 0,-1-1 0,4 1 0,-3-1 0,-1 1 0,2-2 0,-2 0 0,3 0 0,-2 2 0,2-2 0,-2 2 0,1-2 0,-2 0 0,0 1 0,0 1 0,0-2 0,0 0 0,0 2 0,0-2 0,0 0 0,0 2 0,0-2 0,0 3 0,2-3 0,-1 0 0,-1 0 0,0 1 0,2 0 0,-2-1 0,3 1 0,-1-1 0,-2 0 0,1 2 0,-1-3 0,0 1 0,0 1 0,0-1 0,0 1 0,2-1 0,-1 0 0,0-1 0,-1 1 0,0 1 0,0 0 0,1-1 0,-1 1 0,3-1 0,-3 0 0,0-1 0,0 2 0,0-2 0,0-2 0,0 1 0,1-3 0,0 2 0,-1 0 0,3 0 0,-3 1 0,5-4 0,-3 1 0,3-2 0,-1 1 0,1-1 0,-4 3 0,5-4 0,-5 6 0,3-7 0,-3 7 0,0-4 0,1 4 0,-2-3 0,0 3 0,0-1 0,2 0 0,1-1 0,-1 0 0,3-2 0,-4 4 0,4-4 0,-4 3 0,3-2 0,1 1 0,-2 0 0,-1-1 0,2 2 0,-2 0 0,2-1 0,0 0 0,-2-1 0,0 2 0,3 0 0,-3-1 0,1 1 0,-1 0 0,-2 0 0,3 1 0,-2-2 0,2 1 0,-1-2 0,1 3 0,-2-2 0,-1 1 0,1 1 0,-1-1 0,3 1 0,-1 0 0,-2 0 0,1 0 0,-1-1 0,2 1 0,-1 0 0,0 0 0,2-2 0,-3 2 0,2-2 0,-1 3 0,1-2 0,-2 1 0,2 0 0,-2-1 0,1 1 0,-1 0 0,1-2 0,1 2 0,-1-1 0,-1-1 0,0 2 0,0 0 0,0-1 0,0 1 0,2-1 0,0 1 0,0-2 0,1 1 0,-2-1 0,0 1 0,2-2 0,-1 2 0,-1-2 0,0 3 0,-1-1 0,3 1 0,-2-1 0,2 0 0,-2 0 0,-1 0 0,1 0 0,-1 1 0,3 0 0,-3 0 0,2-2 0,-2 3 0,2 0 0,-2 0 0,0 1 0,0 2 0,0-2 0,2 2 0,-1-1 0,1-1 0,2 3 0,-4-2 0,1 2 0,-1-1 0,3 0 0,-3-3 0,2 6 0,-2-4 0,0 5 0,0-6 0,0 4 0,0-2 0,0-1 0,0 1 0,0-1 0,1-1 0,-1 2 0,3-1 0,-3 2 0,0-3 0,0 4 0,0-4 0,1 2 0,2-1 0,0-1 0,0 2 0,-1-2 0,-2 2 0,3-1 0,-3-1 0,2 3 0,-2-3 0,3 2 0,-3-2 0,2 1 0,-2 0 0,0 0 0,0-1 0,1 3 0,-1-3 0,3 3 0,-3-3 0,0 2 0,0-2 0,1 1 0,0 0 0,2 1 0,-2 0 0,1-1 0,2 1 0,-4 0 0,3 0 0,-3 1 0,2-1 0,-1 1 0,4 1 0,-2-3 0,0 1 0,0 0 0,-3-1 0,2 1 0,-2-1 0,2 1 0,-1 0 0,-1 0 0,2 2 0,-2-3 0,3-1 0,-3 0 0,0 0 0,0 1 0,0-1 0,0 0 0,2 0 0,-2 0 0,1 2 0,-1-2 0,0 0 0,0 1 0,0-5 0,0 2 0,0-4 0,3 1 0,-2-3 0,5-2 0,5-10 0,-2 3 0,1-2-1678,-2 5 1,1-1 1677,1-2 0,0 0 0,-2 4 0,3-5 0,-6 7 0,4-3 0,-8 7 0,5-1 0,-1-4 0,2 3-5672,-4-4 5672,0 8 0,-3-1 0,0 4 2243,2-1-2243,2-3 0,-2 1 0,3 0 6784,-5 2-6784,3 0 0,-2 0 0,3-4 0,-4 4 0,3-3 0,-3 2 0,0-2 0,0 3 0,0-1 0,0 1 0,0-1 0,0 1 0,0 0 0,0-2 0,0 1 0,0 0 0,0-1 0,2 3 0,-2 0 0,1-1 0,-1 1 0,2 1 0,-1-1 0,3 1 0,-1-1 0,0-1 0,-1 1 0,3 0 0,-2 1 0,0-3 0,2 2 0,-3 0 0,1 1 0,-3 0 0,2 1 0,-2 0 0,0 1 0,0 0 0,0-1 0,0 3 0,2-1 0,-2-1 0,2 2 0,-2-1 0,0 1 0,0-1 0,0-1 0,0 0 0,0 1 0,0 1 0,0-3 0,0 1 0,0 0 0,0 0 0,0 1 0,0 0 0,0 0 0,0-1 0,0 1 0,0-1 0,0-2 0,0 1 0,0 1 0,0 0 0,0-1 0,0 2 0,0-1 0,0 2 0,0-4 0,0 4 0,0-3 0,0 1 0,0 1 0,0-1 0,0-1 0,0 3 0,0-3 0,0 4 0,0-4 0,0 4 0,0-2 0,0 2 0,0-4 0,0 4 0,0-3 0,0 2 0,0 0 0,0-2 0,0 1 0,0-1 0,0-1 0,0 3 0,0-3 0,0 4 0,0-2 0,0 0 0,0 1 0,0-3 0,0 3 0,0-3 0,2 3 0,-2-2 0,3 2 0,-2-1 0,0-2 0,0 1 0,-1 0 0,0-1 0,2 0 0,-2 2 0,2-2 0,-2 1 0,1-1 0,0 2 0,1-2 0,-2 2 0,0-2 0,2 3 0,-2-2 0,4 0 0,-2 2 0,0-1 0,1 0 0,-2 1 0,3 1 0,-4-3 0,3 0 0,-3-1 0,0 0 0,0 0 0,0 2 0,0-2 0,0 0 0,0 0 0,0 1 0,0-1 0,0 0 0,2 2 0,-2-2 0,0 1 0,0 0 0,0-1 0,0 0 0,0 1 0,0 0 0,0-1 0,0 1 0,0-2 0,0 2 0,0-1 0,0 0 0,3 2 0,-3-1 0,2-1 0,-2 2 0,1-1 0,1-1 0,-2 1 0,0-1 0,0 1 0,0 1 0,2 1 0,-2-3 0,2 1 0,-2-1 0,0 2 0,0-2 0,2 2 0,-2-2 0,2 1 0,-2 0 0,1 0 0,1 0 0,-2 1 0,2-1 0,-2 1 0,3-1 0,-3 1 0,0-2 0,0 1 0,1 1 0,-1-1 0,1 0 0,1-1 0,-2 0 0,3 2 0,-3-2 0,1 0 0,2 0 0,-2 1 0,1-2 0,0 1 0,-2 1 0,3-1 0,-2-1 0,3 2 0,-4-1 0,1 0 0,-1 0 0,2 1 0,0 0 0,2 1 0,1-1 0,-4-2 0,0 2 0,-1-2 0,0-2 0,0 1 0,0-3 0,0 2 0,0-2 0,0 1 0,0 2 0,0-2 0,0 0 0,0 1 0,0 0 0,0 0 0,0-1 0,0-3 0,0 4 0,0-4 0,0 4 0,0-1 0,0 0 0,0 1 0,0-1 0,0 2 0,3-1 0,-2 0 0,1 0 0,0-2 0,-2 3 0,0-4 0,0 3 0,0-1 0,1 1 0,-1 0 0,2 0 0,-1-2 0,1 3 0,-1-3 0,-1 2 0,0-1 0,2-2 0,-2 2 0,4-1 0,-4 3 0,0-2 0,1 1 0,-1-1 0,2 1 0,0 0 0,1-3 0,-2 3 0,1 0 0,-2 1 0,1-3 0,-1 3 0,5-4 0,-3 4 0,4-3 0,-6 1 0,2 2 0,1-1 0,-2 1 0,1-1 0,-2 0 0,0 1 0,3-2 0,-1 2 0,1-2 0,-1 0 0,-2 2 0,3-2 0,-1 2 0,-1 0 0,3-2 0,-1 2 0,-2-2 0,2 2 0,-1-1 0,0 2 0,1-3 0,-1 2 0,1 0 0,-2-2 0,3 2 0,-3-1 0,2 0 0,0 1 0,-1-1 0,0 0 0,-2 1 0,2 1 0,1-2 0,1 1 0,-1-1 0,2 0 0,-4 1 0,2-1 0,-1 1 0,0 0 0,2 0 0,-3-1 0,2 1 0,1 0 0,-3 1 0,4-1 0,-4 2 0,0 0 0,2 3 0,-3-3 0,2 3 0,-2-2 0,0 1 0,0 0 0,0 1 0,0-1 0,0 3 0,0-5 0,1 1 0,-1 0 0,4 1 0,-4-1 0,4 1 0,-4 0 0,2 1 0,-2-2 0,0 2 0,0-3 0,0 1 0,0 0 0,0 3 0,0-4 0,0 2 0,0-1 0,0-1 0,0 1 0,0 1 0,0-1 0,0 1 0,0-2 0,0 1 0,0 1 0,0-3 0,0 2 0,0 1 0,0-1 0,0 3 0,0-4 0,0 2 0,0-2 0,0 3 0,0-2 0,0 1 0,0-1 0,0 1 0,0-2 0,-2 4 0,2-3 0,-1 2 0,1-3 0,0 3 0,0-3 0,0 2 0,0-2 0,0 0 0,0 2 0,0-2 0,0 1 0,0 0 0,0-1 0,0 1 0,0-2 0,0 3 0,0-2 0,0 1 0,0 0 0,0-1 0,0 0 0,0 0 0,0 1 0,0-1 0,0 0 0,0 0 0,0 0 0,0 2 0,0-3 0,0 0 0,1 0 0,-1-3 0,3 1 0,-1 0 0,1-1 0,-3 1 0,10-8 0,-5 2-520,6-5 520,-3 4 0,-2-1 0,1 3 0,1-5 0,-4 4-33,8-4 33,-11 8 0,7-7 0,-4 6 0,-1-1 0,-1 2 0,-2-1 0,1 2 0,1-5 0,1 5 520,-3-5-520,4 5 33,-4-1-33,0 3 0,0-2 0,0 2 0,0-3 0,0 3 0,0-3 0,0 3 0,0-3 0,0 3 0,0-1 0,1 0 0,-1 0 0,1 1 0,-1 0 0,0-1 0,3 1 0,-3 1 0,2-2 0,1 0 0,-2 1 0,1 1 0,-2-2 0,0 0 0,3 1 0,-2 0 0,2 0 0,0-2 0,-3 2 0,3 0 0,-3 0 0,0-2 0,1 2 0,3-2 0,-4 1 0,2-2 0,1 3 0,3-3 0,-4 2 0,3-1 0,-2 1 0,-1-1 0,1 2 0,0-2 0,-3 1 0,4 0 0,-4-1 0,4 2 0,-4-1 0,2 0 0,-1 1 0,-1 0 0,2 0 0,-2 0 0,0-1 0,2 0 0,-2 1 0,3-1 0,-3 2 0,0 2 0,2 1 0,-1-1 0,0 1 0,-1-2 0,0 3 0,0 0 0,3 1 0,-2-2 0,0 0 0,-1 4 0,0-4 0,0 3 0,3-4 0,-3 3 0,2-2 0,-2-1 0,0 1 0,2 0 0,1 1 0,1 2 0,0-2 0,-2 1 0,-2-1 0,0-1 0,0 1 0,0-3 0,0 2 0,0-1 0,0 2 0,0-2 0,0 1 0,0-1 0,0-2 0,0 3 0,0-1 0,0 1 0,0-1 0,0-2 0,0 3 0,0-1 0,0-1 0,0 2 0,0-2 0,0 1 0,0 1 0,0-2 0,0 0 0,0 3 0,0-3 0,0 3 0,0-3 0,0 2 0,0-2 0,0 1 0,0 1 0,0-2 0,0 2 0,0-2 0,0 1 0,0 1 0,0-1 0,0 1 0,0-1 0,0 3 0,0-4 0,0 3 0,0-2 0,3 2 0,-1-1 0,-1 3 0,2-4 0,-3 3 0,2-4 0,-1 2 0,-1-1 0,2 1 0,0-1 0,-2-1 0,4 2 0,-4-1 0,4 0 0,-2 0 0,-1-1 0,3 3 0,-2-3 0,0 2 0,0-2 0,-1 0 0,-1 0 0,2 2 0,-2-2 0,0 2 0,0-2 0,0 1 0,0-1 0,0 2 0,2-2 0,-2 0 0,2 2 0,-2-1 0,0 1 0,0-2 0,0 1 0,0 0 0,0-1 0,0 0 0,3 0 0,-3 1 0,0 0 0,0-1 0,0 3 0,2-3 0,-2 2 0,3-3 0,-3 0 0,0-2 0,0 1 0,0 0 0,0 0 0,2-3 0,-2 2 0,3-2 0,0-1 0,1-2 0,0 2 0,1-6 0,-5 8 0,6-8 0,-5 7 0,2-3 0,-1 6 0,-2-5 0,3 3 0,-3-3 0,0 5 0,0-4 0,0 2 0,0 1 0,0 1 0,0-1 0,1 2 0,0-2 0,-1 1 0,0-1 0,0 1 0,0 0 0,0 0 0,0 0 0,0-1 0,0 1 0,0 0 0,0 0 0,0-1 0,3 1 0,-3 0 0,2 0 0,-2-1 0,0 1 0,1 0 0,3 0 0,-3 0 0,3-2 0,-2 2 0,2 0 0,-2-2 0,0 3 0,3-2 0,-5 0 0,6 1 0,-3-1 0,1 1 0,0-1 0,0 1 0,-2 0 0,2-2 0,1 2 0,0 0 0,0 1 0,-4-1 0,2-1 0,-1 1 0,0 0 0,1 0 0,-1 1 0,1-3 0,0 3 0,-3-1 0,4 1 0,-2-2 0,2 0 0,-1 1 0,0 0 0,-2 0 0,2-1 0,-1 1 0,1-1 0,1 0 0,-2 1 0,2-1 0,-2 1 0,1-2 0,-1 2 0,1 0 0,-2-1 0,1 1 0,1 0 0,2-2 0,-4 2 0,0 0 0,-1 0 0,0 0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60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1 0 24575,'2'2'0,"0"-1"0,0 1 0,0 1 0,0 0 0,2 5 0,-1-1 0,2 5 0,-3-6 0,1-1 0,-1-2 0,-2-2 0,2 1 0,-1-1 0,0 1 0,1-1 0,-1 1 0,0 0 0,-1-1 0,0-1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61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49 0 24575,'0'5'0,"-1"-1"0,-3 2 0,0-2 0,-1 0 0,-4 4 0,3-2 0,-2 1 0,5-4 0,1 0 0,0-1 0,0-1 0,1 1 0,1-1 0,-1 0 0,1 0 0,-1-1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62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1 0 24575,'4'8'0,"0"0"0,-2 0 0,0-1 0,-1-1 0,1 4 0,-1-4 0,0 4 0,0-6 0,0 1 0,-1-2 0,0-2 0,0 1 0,0-1 0,0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05:42:04.068"/>
    </inkml:context>
    <inkml:brush xml:id="br0">
      <inkml:brushProperty name="width" value="0.02646" units="cm"/>
      <inkml:brushProperty name="height" value="0.02646" units="cm"/>
      <inkml:brushProperty name="color" value="#4472C5"/>
    </inkml:brush>
  </inkml:definitions>
  <inkml:trace contextRef="#ctx0" brushRef="#br0">6 196 24575,'0'-1'0,"-2"-1"0,1 1 0,-2-2 0,3 2 0,0 0 0,0-1 0,0-1 0,0 2 0,0-2 0,0 3 0,2-2 0,0 0 0,-1 0 0,0 0 0,-1 1 0,0-1 0,2 1 0,-2 0 0,1-1 0,-1 1 0,0 0 0,0 0 0,0-1 0,0 1 0,0 0 0,2 0 0,-2 0 0,2 0 0,-1-1 0,0 1 0,-1 0 0,0 0 0,2-1 0,-2 1 0,2 0 0,-2 0 0,0 0 0,1 0 0,0 0 0,1 0 0,-2-1 0,3 0 0,-3 1 0,1 1 0,1-2 0,-2 2 0,3-2 0,-3 1 0,4-1 0,-3 1 0,3-1 0,-4 1 0,3 0 0,-3 0 0,6-1 0,-5 0 0,4-1 0,-5 1 0,3 0 0,-3 1 0,2-1 0,0-1 0,-1 2 0,2-2 0,0 1 0,-3-1 0,3 0 0,-2 2 0,3-3 0,0 2 0,0-1 0,-3 1 0,-1 1 0,3-2 0,-3 1 0,1-1 0,-1 2 0,2-1 0,2-1 0,-1 1 0,2-1 0,-4 2 0,1-1 0,-2 0 0,4-1 0,-3 2 0,3-4 0,0 3 0,-1-1 0,-1 1 0,0 0 0,0 0 0,-2 0 0,2 0 0,-2 1 0,2 0 0,-1 0 0,-1 0 0,3 0 0,-2 1 0,1-2 0,-2 2 0,3-1 0,-2-1 0,1 1 0,-2 1 0,3-1 0,-3-1 0,3 2 0,-1-1 0,1 0 0,-1 0 0,1 1 0,-3 0 0,1 1 0,-1 0 0,0 0 0,0 1 0,0-1 0,0 0 0,0 1 0,0-1 0,0 1 0,0-1 0,0 1 0,0 0 0,0 0 0,0 0 0,0-2 0,0 2 0,0-1 0,0 0 0,0 0 0,0 0 0,0 0 0,0 0 0,0 0 0,0-1 0,0 1 0,0 0 0,0 1 0,0-1 0,0 1 0,0-1 0,0 1 0,0-1 0,0 1 0,0-1 0,0 0 0,0 1 0,0-1 0,0 1 0,0-1 0,0 0 0,0 0 0,0 2 0,0 0 0,0 0 0,0-2 0,0 0 0,0 0 0,0 0 0,0 1 0,0-1 0,0 1 0,0-1 0,0 0 0,0 0 0,0 0 0,0 1 0,0-1 0,0 1 0,0 0 0,0 0 0,0 1 0,0 0 0,0-1 0,0 1 0,0-1 0,0 4 0,0 0 0,0 2 0,0-3 0,1-2 0,0-1 0,1 0 0,-2-1 0,2 2 0,-2-2 0,0 1 0,0 0 0,0 0 0,0 0 0,0-1 0,0 0 0,0 1 0,2-1 0,-2 1 0,1-1 0,-1 1 0,0 0 0,0 0 0,1-1 0,0 1 0,0-1 0,-1 1 0,0-1 0,0 0 0,0-1 0,0 2 0,0-1 0,0 0 0,0-1 0,0 2 0,0-1 0,2 0 0,-2 0 0,1 0 0,-1 0 0,0 0 0,0 0 0,0 0 0,0 0 0,0 0 0,0 0 0,0 0 0,0 0 0,0 0 0,0 0 0,0 0 0,0 0 0,0 0 0,0 0 0,0 0 0,1 0 0,1 0 0,-1 0 0,1 0 0,-2 0 0,0 0 0,1 0 0,1 1 0,-1-1 0,3 0 0,-4 0 0,1 0 0,0 0 0,0 0 0,0 0 0,1 0 0,-2-1 0,1 1 0,-1 0 0,0-1 0,0 0 0,2-2 0,-1 0 0,1 0 0,0 0 0,0 1 0,0 0 0,1-1 0,-1 0 0,3-2 0,1 0 0,-1 0 0,1 1 0,-5 2 0,5-3 0,-6 2 0,7-2 0,-6 2 0,2 0 0,2 0 0,0-2 0,0 1 0,2-2 0,-6 4 0,3-2 0,-4 2 0,5-2 0,-5 2 0,2-1 0,-1 1 0,2-1 0,-2 0 0,1-1 0,0 1 0,-2 1 0,1 0 0,0 0 0,-1 1 0,2-2 0,0 2 0,-1-1 0,0 0 0,1-1 0,-2 1 0,2 0 0,-2 0 0,1 0 0,0-1 0,1 1 0,-2 0 0,2 0 0,-2-1 0,0 1 0,0 0 0,0 0 0,0 0 0,0 0 0,0 0 0,0 0 0,0 0 0,0 0 0,0 0 0,0 0 0,0 0 0,0 0 0,0 0 0,0 0 0,0-1 0,1 1 0,-1-1 0,2 2 0,-2 0 0,0 0 0,0 1 0,0 1 0,0-1 0,0 0 0,0 0 0,0 1 0,0-1 0,0 2 0,0-1 0,0 1 0,1-2 0,2 3 0,-1-3 0,0 2 0,-2-1 0,4 1 0,-4-1 0,2 0 0,0 0 0,-2-1 0,3 1 0,-3 0 0,2 1 0,-2 1 0,0-3 0,0 2 0,0-2 0,0 1 0,1 0 0,0 0 0,-1 0 0,0-1 0,0 1 0,0 2 0,0-3 0,2 2 0,-2-2 0,2 0 0,-2 1 0,1-1 0,-1 1 0,3-1 0,-3-1 0,4 2 0,-3-1 0,1 0 0,-1 0 0,-1 0 0,0 0 0,0 0 0,0 0 0,1 1 0,-1-1 0,3 1 0,-2-1 0,-1 1 0,0-1 0,0 0 0,0-1 0,2 2 0,-2-1 0,3 1 0,-2-1 0,-1 0 0,0 1 0,0-2 0,2 1 0,-2 1 0,2 0 0,-2 1 0,0-1 0,2 1 0,-2-1 0,1-1 0,0 0 0,0 1 0,0-2 0,-1 2 0,0-1 0,0 0 0,1 1 0,-1-2 0,3 1 0,-2 0 0,0-1 0,-1 0 0,1 0 0,1-2 0,0 1 0,-1 0 0,-1 0 0,0 0 0,2 0 0,-2 0 0,1 0 0,-1 0 0,2 0 0,-2 0 0,2 0 0,-1 0 0,2 0 0,-3 0 0,1 0 0,-1-1 0,0 2 0,1-1 0,1-1 0,-1 1 0,3-1 0,-4 1 0,1 0 0,1-1 0,-2 1 0,1 1 0,1-1 0,-2-1 0,2 1 0,-1 0 0,0 0 0,1 1 0,-2-2 0,2 1 0,-1 0 0,2-1 0,-3 1 0,3 0 0,-3 0 0,2 0 0,-1 0 0,0 0 0,-1 0 0,2 0 0,-2-1 0,2 1 0,-1 0 0,-1 0 0,1 0 0,1 0 0,-2 0 0,2 0 0,-1-2 0,0 0 0,2-1 0,-3 2 0,2 0 0,-2 1 0,1-1 0,0 0 0,0 0 0,-1 1 0,2-2 0,-2 2 0,1-1 0,-1 1 0,0-1 0,0 1 0,0-1 0,0 0 0,0-1 0,1 2 0,0-1 0,0 1 0,0-2 0,-1 2 0,2 0 0,-2 0 0,0 0 0,0-2 0,0 1 0,0-1 0,3 1 0,-3 0 0,5 0 0,-5 2 0,1-2 0,1 0 0,0-1 0,0 0 0,1 2 0,-1-1 0,-1 2 0,1-1 0,-2-1 0,0 1 0,0 0 0,0 0 0,0-1 0,0 1 0,0 0 0,0-1 0,1 1 0,0-1 0,-1 0 0,2 1 0,-2 0 0,2-1 0,-1 1 0,-1 0 0,1 0 0,1-2 0,0 2 0,0-1 0,0 1 0,-1 1 0,1-2 0,-2 0 0,3 2 0,-2-1 0,0 1 0,-1 1 0,0-1 0,0 2 0,0-1 0,0 0 0,0 0 0,0 1 0,0-1 0,0 0 0,0 1 0,3 4 0,-2-4 0,2 4 0,-3-5 0,0-1 0,0 2 0,0-1 0,0 1 0,0-1 0,0 2 0,0-3 0,0 3 0,0-2 0,0 1 0,0-1 0,0 1 0,0 0 0,1 0 0,1-1 0,-1 1 0,1-1 0,-1 1 0,0-1 0,0 0 0,0 1 0,-1-1 0,4 1 0,-4 0 0,2 0 0,-2-1 0,2 2 0,-1-2 0,-1 0 0,3 0 0,-2 0 0,2 1 0,-3 0 0,1-1 0,0 1 0,0-1 0,2 2 0,-3-2 0,1 0 0,1 0 0,-2 0 0,1 1 0,0-1 0,0 1 0,0 0 0,1 2 0,-2-2 0,2 0 0,-2-1 0,0 0 0,0 0 0,0 0 0,0 0 0,0 0 0,0 1 0,1-1 0,0 0 0,-1 1 0,0-1 0,0 1 0,0-1 0,2 0 0,-2 0 0,1 0 0,-1 1 0,0 0 0,0-1 0,0 1 0,0-1 0,0 0 0,0 1 0,0-1 0,0 0 0,0 0 0,0 1 0,0 0 0,0-1 0,0 0 0,0 1 0,0 0 0,0 0 0,0-1 0,0 0 0,0 0 0,0 0 0,0 0 0,0 1 0,0-1 0,0 0 0,0 0 0,1 0 0,0 0 0,0 1 0,-1-1 0,0 1 0,0-1 0,2 0 0,-2 0 0,1 0 0,-1 0 0,2 0 0,-2 0 0,2 0 0,-2 0 0,0 0 0,0 0 0,0 0 0,2 0 0,-2 0 0,0 0 0,2 0 0,-2 0 0,1 0 0,1 0 0,-2 0 0,1 0 0,1 0 0,-2 0 0,1 0 0,-1 0 0,0 0 0,0 0 0,0-1 0,0-1 0,0-1 0,0 0 0,0 0 0,0 0 0,0 0 0,0 0 0,2 0 0,0-1 0,2-2 0,-1 1 0,0 0 0,-1 2 0,-2 0 0,1 0 0,-1 0 0,1 0 0,1-1 0,-2 1 0,2-1 0,-2 1 0,2 1 0,-2-1 0,0 1 0,0 0 0,2 0 0,0-2 0,1 1 0,2-1 0,-2 1 0,0 0 0,-1 1 0,1-2 0,0 2 0,-1-1 0,1 1 0,-3 0 0,1 0 0,0 0 0,0 0 0,0-1 0,1 1 0,0-2 0,0 2 0,1-2 0,1 2 0,-2 0 0,0 0 0,0 0 0,0 0 0,0-1 0,1 0 0,-2 1 0,2 1 0,-1-1 0,1-1 0,-1 2 0,1-1 0,-2 0 0,2 0 0,-1 0 0,0 0 0,2 0 0,-1-1 0,0 1 0,-2 0 0,2 0 0,-2 0 0,1 0 0,2 0 0,-3-1 0,5 0 0,-6 1 0,5-2 0,-2 2 0,1-1 0,-2 2 0,-1-2 0,-1 2 0,0 1 0,0 0 0,0 1 0,0 0 0,0-1 0,0 3 0,0-2 0,0 1 0,2 1 0,-2-1 0,3 0 0,-3 0 0,0-2 0,0 1 0,0 0 0,0 1 0,0 0 0,0-1 0,0 1 0,0-1 0,0 1 0,0-1 0,0 1 0,0 0 0,0-1 0,0 4 0,2-5 0,0 2 0,0-2 0,-2 0 0,0 1 0,0-1 0,0 0 0,1 2 0,-1-2 0,2 1 0,-2-1 0,1 1 0,-1 0 0,1 0 0,-1-1 0,0 1 0,0 0 0,0 0 0,0-1 0,0 0 0,0 0 0,0 0 0,0 0 0,0 0 0,0 1 0,0-2 0,2 2 0,-2 0 0,2-1 0,-2 0 0,0 0 0,0 1 0,0-1 0,0 0 0,0 0 0,0 2 0,0-2 0,0 1 0,0-1 0,0 0 0,0 1 0,0-1 0,0 0 0,0 1 0,0-1 0,0 1 0,0-1 0,0 0 0,0 0 0,0 0 0,0 0 0,0 0 0,0 0 0,0 1 0,0-1 0,0 0 0,0 0 0,0-1 0,0-1 0,0 1 0,1-4 0,0 2 0,7-4 0,-5 2 0,4-1 0,-3 1 0,2-4 0,9-7 0,-6 5 0,-1 0 0,1 2 0,-5 1 0,12-9 0,-11 8 0,7-4 0,-12 9 0,2-1 0,-2 2 0,3-1 0,-2 1 0,2-2 0,-2 2 0,0 1 0,-1-1 0,2 0 0,-2 1 0,3-2 0,-2 1 0,0-1 0,-1 2 0,0 0 0,2-1 0,-2 2 0,2-2 0,-2 0 0,0 2 0,2-2 0,0 1 0,2-1 0,-4 0 0,2 0 0,-1 1 0,1-1 0,-2 1 0,3-2 0,-1 2 0,-1 0 0,2-1 0,-1 0 0,-1 0 0,1 1 0,-2-1 0,0 1 0,0-1 0,0 1 0,0-1 0,0 1 0,0 0 0,0 0 0,0 0 0,0-1 0,0 1 0,0 1 0,0-2 0,0 1 0,0 0 0,2 0 0,0 0 0,-1 0 0,0 0 0,-1 0 0,2 0 0,-2 0 0,1 0 0,-1 0 0,0 0 0,0 0 0,0 0 0,1 0 0,1 0 0,0 0 0,-1 0 0,-1 0 0,0-1 0,2 0 0,-2 0 0,2 1 0,-2 0 0,0 0 0,0 0 0,2 1 0,-2 1 0,0 0 0,0 0 0,2 1 0,-2-1 0,2 1 0,-2-1 0,0 0 0,0 0 0,0 0 0,0 0 0,1 1 0,0 0 0,-1 0 0,0 1 0,0-1 0,0-1 0,0 1 0,0 1 0,0-1 0,0 1 0,0-1 0,0-1 0,0 2 0,0-2 0,0 2 0,0-2 0,0 1 0,0-1 0,0 3 0,0-3 0,0 4 0,0-3 0,0 1 0,0-1 0,0-1 0,0 1 0,0 0 0,0 0 0,0 0 0,0 0 0,0-1 0,0 2 0,0-1 0,0 2 0,0-3 0,0 3 0,0-3 0,0 1 0,0 0 0,0 0 0,0 0 0,0 0 0,0 0 0,0 0 0,0-1 0,0 1 0,0-1 0,0 6 0,0-5 0,0 3 0,0-3 0,0-1 0,0 1 0,0 0 0,0-1 0,0 2 0,0-2 0,0 2 0,0-1 0,0 0 0,0 0 0,0 0 0,0-1 0,0 2 0,0-1 0,0 1 0,0-2 0,0 0 0,0 0 0,0 0 0,0 1 0,0 1 0,0-1 0,0 1 0,0-2 0,0 1 0,2-1 0,-2 1 0,1-1 0,-1 0 0,1 1 0,0-1 0,0 0 0,-1 0 0,3 1 0,-3-1 0,4 0 0,-3 1 0,-1-1 0,3 0 0,-3 0 0,2 0 0,-2 1 0,0-1 0,0 0 0,0 0 0,0 0 0,0 0 0,0 0 0,1 0 0,0 0 0,1 2 0,1-3 0,-3 3 0,1-1 0,-1-2 0,0 2 0,0-1 0,0 0 0,0 0 0,2 0 0,-2 0 0,3 0 0,-3 0 0,2 0 0,-2 0 0,1 0 0,-1 0 0,2 0 0,-2 0 0,1 0 0,-1 0 0,2 0 0,-2 1 0,0-1 0,0 0 0,0 0 0,0 0 0,0 0 0,1 0 0,0 0 0,-1 0 0,0 0 0,2 0 0,-2 0 0,2 0 0,-2 0 0,0 0 0,0 0 0,2 0 0,-2 0 0,0-1 0,0-1 0,0 0 0,3-4 0,-1 3 0,1-3 0,0 1 0,2-4 0,5-6 0,-5 3 0,4-5 0,-7 11 0,1-2 0,-1 4 0,1-3 0,-3 4 0,3-2 0,-2 3 0,1-3 0,-2 3 0,2-2 0,-2 2 0,0-1 0,0 0 0,0 0 0,0 1 0,3-3 0,-2 3 0,3-3 0,-3 3 0,2-1 0,-3 1 0,2-2 0,-1 2 0,2-1 0,-2 1 0,1-1 0,0 1 0,-2 0 0,2-1 0,-2 1 0,2 0 0,0-2 0,0 2 0,0-1 0,0 1 0,0-1 0,0 1 0,1-1 0,-3 1 0,5-1 0,-4 0 0,2-1 0,0 3 0,-1-3 0,-1 2 0,2 0 0,-3 0 0,4-1 0,-3 1 0,2-1 0,-2 1 0,1 0 0,0 0 0,0 0 0,0-2 0,0 2 0,0-1 0,1 1 0,-3 0 0,3 0 0,-2 0 0,0 0 0,0 1 0,-1 0 0,2 1 0,-2 0 0,0 1 0,0 1 0,0-2 0,0 4 0,0-2 0,0 2 0,0-2 0,0 1 0,0-3 0,0 2 0,0-2 0,0 3 0,0-2 0,0 1 0,0-1 0,0 1 0,0-1 0,0 1 0,0-1 0,0-1 0,0 0 0,0 1 0,0 0 0,0 0 0,0-1 0,0 1 0,0-1 0,0 2 0,0-2 0,0 1 0,0-1 0,0 1 0,0-1 0,0 2 0,0-1 0,0 0 0,0 1 0,0-1 0,0-1 0,0 1 0,0-1 0,0 0 0,0 1 0,0 0 0,1-1 0,0 1 0,0 0 0,-1 0 0,0-1 0,0 1 0,0-1 0,0 0 0,0 0 0,0 1 0,0-1 0,0 0 0,0 0 0,0 0 0,0 1 0,0-1 0,0 1 0,0 0 0,0-2 0,0 2 0,0 0 0,0-1 0,0 3 0,0-4 0,0 2 0,0-1 0,0 0 0,0 0 0,1 1 0,-1-1 0,2 1 0,-2-1 0,0 2 0,0-2 0,0 0 0,0 1 0,0-1 0,0 0 0,0 0 0,0 0 0,0 0 0,0 0 0,0 0 0,0 0 0,0 1 0,0-2 0,1-1 0,0 0 0,-1-1 0,0-1 0,0 1 0,3-7 0,1 3 0,5-9 0,-2 4 0,4-2 0,-4 3 0,8-5-2184,-5 2 2184,3-1 0,-9 6-6061,2 0 6061,-5 6 0,7-6 0,-7 6 0,2-4 0,-1 3 0,-1-1 0,2 0 1461,-2 2-1461,-1 0 6784,0-1-6784,0 2 0,0-3 0,0 2 0,1-1 0,-1 1 0,2-1 0,-2 1 0,0 1 0,0-1 0,0 0 0,2-1 0,-1 0 0,1 1 0,-1 0 0,-1 1 0,3-1 0,-2 1 0,3-1 0,-3 1 0,1-1 0,-2 1 0,1 0 0,0 0 0,1 0 0,0 0 0,-1 0 0,0 0 0,2-2 0,-2 2 0,3-2 0,-4 3 0,3-2 0,-3 1 0,3 0 0,-1 0 0,0 0 0,-1 0 0,0-1 0,0 1 0,0 0 0,-1 0 0,2 1 0,-1-1 0,1 1 0,-1 0 0,-1 1 0,0 0 0,0 0 0,0 0 0,0 1 0,0 0 0,0-1 0,0 1 0,0-1 0,1 4 0,-1-4 0,2 4 0,-2-3 0,0 1 0,0 0 0,0 0 0,0 1 0,0 0 0,0-3 0,0 2 0,0-1 0,0 1 0,0-1 0,0 1 0,0-2 0,0 2 0,0-1 0,0 0 0,0 1 0,0 0 0,0 0 0,0-2 0,0 1 0,0 0 0,0 0 0,2 0 0,-2 0 0,1 0 0,-1-1 0,0 3 0,0-3 0,0 2 0,0-1 0,0 0 0,0-1 0,0 2 0,0-2 0,0 3 0,0-4 0,0 4 0,0-3 0,0 2 0,0-2 0,0 1 0,0-1 0,0 1 0,0-1 0,0 2 0,0-1 0,0 0 0,0 0 0,0 0 0,0-1 0,0 2 0,0-3 0,0 3 0,0-2 0,0 1 0,0-1 0,0 1 0,0 0 0,0-1 0,0 0 0,2 2 0,-1-1 0,0 2 0,-1-3 0,0 2 0,0-2 0,0 2 0,0-2 0,0 2 0,0-2 0,0 2 0,0-2 0,0 1 0,0-1 0,0 1 0,0 0 0,0 0 0,0 1 0,0-1 0,0 0 0,1-1 0,1 1 0,0 0 0,0-1 0,-1 1 0,-1 0 0,3 0 0,-2 0 0,-1 0 0,2-1 0,-2 0 0,2 0 0,-1 1 0,1-1 0,-1 1 0,1-1 0,-2 0 0,0 1 0,0 0 0,0-1 0,0 0 0,0 1 0,0-1 0,0 0 0,0 1 0,0-1 0,0 2 0,1-2 0,0 0 0,-1 0 0,0 0 0,2 1 0,-2-1 0,2 0 0,0 0 0,-2 0 0,1 1 0,-1-2 0,0 1 0,0 1 0,0-1 0,0 0 0,1 0 0,0 0 0,0-1 0,-1 1 0,0 0 0,0 1 0,1-1 0,-1 0 0,2 0 0,-2 0 0,0-1 0,0 2 0,0-2 0,0-2 0,0 1 0,1-2 0,0 1 0,-1 1 0,2-1 0,-2 1 0,4-3 0,-2 1 0,2-2 0,-1 1 0,1-1 0,-3 3 0,4-4 0,-4 5 0,2-5 0,-2 5 0,0-3 0,0 3 0,-1-2 0,0 2 0,0-1 0,2 1 0,0-2 0,0 1 0,2-2 0,-3 3 0,3-3 0,-3 2 0,2-1 0,1 1 0,-2-1 0,0 0 0,1 1 0,-1 1 0,1-2 0,0 1 0,-1-1 0,0 1 0,2 0 0,-3 0 0,2 0 0,-2 1 0,-1-1 0,3 1 0,-2-1 0,1 0 0,0-1 0,0 2 0,-1-1 0,-1 0 0,1 1 0,-1 0 0,2 0 0,0 0 0,-2 0 0,1 0 0,-1 0 0,1 0 0,0 0 0,0 0 0,1-1 0,-2 1 0,2-1 0,-1 2 0,0-2 0,-1 1 0,2 0 0,-2 0 0,1 0 0,-1 0 0,1-1 0,0 1 0,0-1 0,-1 0 0,0 1 0,0 0 0,0 0 0,0 0 0,2-1 0,-1 1 0,1-1 0,0 0 0,-1 0 0,0 0 0,1-1 0,0 1 0,-1-1 0,0 2 0,-1 0 0,2 0 0,-1-1 0,1 1 0,-1-1 0,-1 0 0,1 1 0,-1 0 0,2 0 0,-2 0 0,2-1 0,-2 2 0,2 0 0,-2 0 0,0 1 0,0 1 0,0-1 0,1 1 0,0 0 0,1-1 0,1 2 0,-3-1 0,1 1 0,-1-1 0,2 1 0,-2-3 0,2 5 0,-2-4 0,0 5 0,0-5 0,0 3 0,0-2 0,0 0 0,0 0 0,0 0 0,1-1 0,-1 1 0,2 0 0,-2 1 0,0-2 0,0 3 0,0-3 0,1 1 0,1 0 0,1-1 0,-1 1 0,0-1 0,-2 1 0,2 0 0,-2-1 0,2 2 0,-2-2 0,2 1 0,-2-1 0,2 1 0,-2-1 0,0 1 0,0-1 0,1 2 0,-1-2 0,2 2 0,-2-2 0,0 1 0,0-1 0,1 1 0,0-1 0,1 2 0,-1-1 0,1 0 0,1 0 0,-3 1 0,2-1 0,-2 1 0,2 0 0,-1 0 0,3 1 0,-2-2 0,1 0 0,-1 1 0,-2-2 0,2 2 0,-2-2 0,1 2 0,0-1 0,-1 1 0,2 1 0,-2-3 0,2 0 0,-2 0 0,0 0 0,0 0 0,0 0 0,0 0 0,2 0 0,-2 0 0,1 1 0,-1-1 0,0 0 0,0 0 0,0-3 0,0 1 0,0-3 0,2 1 0,-1-3 0,4-1 0,4-9 0,-2 3 0,1-1-1678,-1 3 1,0 0 1677,1-2 0,0 0 0,-1 3 0,2-4 0,-5 6 0,3-2 0,-6 5 0,4-1 0,-1-3 0,1 3-5672,-2-4 5672,-1 7 0,-2-1 0,0 3 2243,2-1-2243,1-2 0,-1 1 0,2 0 6784,-4 1-6784,2 0 0,-1 1 0,2-4 0,-3 3 0,3-2 0,-3 2 0,0-2 0,0 2 0,0 0 0,0 0 0,0 0 0,0 0 0,0 0 0,0-1 0,0 1 0,0-1 0,0 0 0,1 2 0,-1 0 0,1 0 0,-1 0 0,2 1 0,-1-1 0,2 1 0,-1-1 0,1 0 0,-2 0 0,3 0 0,-1 1 0,-1-2 0,2 1 0,-2 0 0,0 1 0,-2 0 0,2 1 0,-2 0 0,0 0 0,0 1 0,0-1 0,0 2 0,2-1 0,-2 0 0,1 1 0,-1 0 0,0 0 0,0-1 0,0 0 0,0 0 0,0 0 0,0 1 0,0-2 0,0 1 0,0-1 0,0 1 0,0 0 0,0 1 0,0-1 0,0 0 0,0 0 0,0 0 0,0-2 0,0 1 0,0 0 0,0 1 0,0-1 0,0 1 0,0 0 0,0 1 0,0-3 0,0 3 0,0-2 0,0 1 0,0 0 0,0 0 0,0-1 0,0 2 0,0-2 0,0 3 0,0-3 0,0 3 0,0-2 0,0 2 0,0-3 0,0 3 0,0-2 0,0 1 0,0 0 0,0-1 0,0 0 0,0 0 0,0-1 0,0 2 0,0-2 0,0 3 0,0-2 0,0 1 0,0 0 0,0-2 0,0 2 0,0-2 0,2 2 0,-2-1 0,2 1 0,-1-1 0,0-1 0,0 1 0,-1-1 0,0 0 0,1 0 0,-1 1 0,2-1 0,-2 1 0,1-1 0,0 1 0,0-1 0,-1 1 0,0-1 0,2 2 0,-2-1 0,3 0 0,-1 1 0,-1-1 0,2 1 0,-2 0 0,2 1 0,-3-2 0,2-1 0,-2 0 0,0 0 0,0 0 0,0 1 0,0-1 0,0 0 0,0 0 0,0 0 0,0 0 0,0 0 0,2 1 0,-2-1 0,0 1 0,0-1 0,0 0 0,0 0 0,0 1 0,0-1 0,0 0 0,0 1 0,0-2 0,0 1 0,0 0 0,0 0 0,2 1 0,-2 0 0,2-1 0,-2 1 0,1 0 0,0-1 0,-1 0 0,0 0 0,0 1 0,0 0 0,2 1 0,-2-2 0,2 1 0,-2-1 0,0 1 0,0-1 0,1 1 0,-1-1 0,2 1 0,-2-1 0,1 1 0,0 0 0,-1 0 0,2 0 0,-2 0 0,2 0 0,-2 0 0,0-1 0,0 1 0,1 0 0,-1 0 0,1-1 0,1 0 0,-2 0 0,2 1 0,-2-1 0,1 0 0,1 0 0,-1 0 0,1-1 0,-1 1 0,-1 1 0,3-1 0,-2-1 0,2 1 0,-3 0 0,1 0 0,-1 0 0,1 0 0,1 1 0,1 0 0,1 0 0,-3-2 0,0 2 0,-1-2 0,0-2 0,0 1 0,0-2 0,0 1 0,0-1 0,0 1 0,0 1 0,0-2 0,0 1 0,0 0 0,0 1 0,0-1 0,0 0 0,0-3 0,0 3 0,0-3 0,0 4 0,0-2 0,0 1 0,0 0 0,0 0 0,0 1 0,2-1 0,-1 1 0,1-1 0,-1-1 0,-1 2 0,0-3 0,0 2 0,0 0 0,1 0 0,-1 1 0,2-1 0,-1-1 0,0 2 0,0-2 0,-1 1 0,0 0 0,2-2 0,-2 1 0,3 0 0,-3 2 0,0-1 0,1 0 0,-1 0 0,1 0 0,1 0 0,0-2 0,-1 3 0,1-1 0,-2 1 0,1-2 0,-1 2 0,4-3 0,-3 3 0,4-2 0,-5 1 0,2 1 0,0-1 0,-1 1 0,1 0 0,-2-1 0,0 1 0,2-1 0,0 1 0,0-1 0,0-1 0,-2 2 0,2-1 0,0 1 0,-1 0 0,2-1 0,-1 1 0,-1-1 0,2 1 0,-2-1 0,1 2 0,0-2 0,0 1 0,0 0 0,-1-1 0,2 1 0,-2-1 0,2 1 0,-1 0 0,0-1 0,-1 1 0,-1 0 0,2 1 0,0-2 0,2 1 0,-2 0 0,2-1 0,-3 1 0,1 0 0,0 0 0,0 0 0,1 0 0,-2 0 0,1 0 0,1 0 0,-2 1 0,3-1 0,-3 2 0,0 0 0,1 2 0,-2-2 0,2 2 0,-2-1 0,0 0 0,0 1 0,0 0 0,0-1 0,0 3 0,0-4 0,1 1 0,-1-1 0,3 2 0,-3-2 0,3 2 0,-3-1 0,2 1 0,-2-1 0,0 1 0,0-2 0,0 1 0,0-1 0,0 3 0,0-3 0,0 2 0,0-2 0,0 0 0,0 1 0,0 0 0,0 0 0,0 0 0,0-1 0,0 1 0,0 0 0,0-2 0,0 2 0,0 0 0,0 0 0,0 2 0,0-3 0,0 1 0,0-1 0,0 2 0,0-1 0,0 0 0,0 0 0,0 0 0,0-1 0,-2 3 0,2-2 0,-1 1 0,1-2 0,0 2 0,0-2 0,0 1 0,0-1 0,0 0 0,0 1 0,0-1 0,0 1 0,0-1 0,0 0 0,0 1 0,0-2 0,0 2 0,0-1 0,0 1 0,0-1 0,0 0 0,0 0 0,0 0 0,0 0 0,0 0 0,0 0 0,0 0 0,0 0 0,0 1 0,0-2 0,0 0 0,1 0 0,-1-2 0,3 0 0,-2 0 0,2 0 0,-3 0 0,8-6 0,-4 2-520,5-5 520,-3 4 0,-1-1 0,1 2 0,0-4 0,-2 4-33,5-4 33,-8 7 0,6-6 0,-4 5 0,-1-1 0,0 2 0,-2-1 0,1 1 0,0-3 0,2 3 520,-3-3-520,3 3 33,-3 0-33,0 2 0,0-1 0,0 1 0,0-2 0,0 2 0,0-2 0,0 2 0,0-2 0,0 2 0,0-1 0,1 1 0,-1-1 0,1 1 0,-1 0 0,0 0 0,2 0 0,-2 1 0,2-2 0,0 1 0,-1 0 0,1 1 0,-2-2 0,0 1 0,2 0 0,-1 0 0,1 0 0,1-1 0,-3 1 0,2 0 0,-2 0 0,0-1 0,1 1 0,2-1 0,-3 0 0,2-1 0,0 2 0,3-2 0,-3 1 0,2 0 0,-2 0 0,0 0 0,0 1 0,1-2 0,-3 2 0,3-1 0,-3 0 0,3 1 0,-3-1 0,2 1 0,-1 0 0,-1 0 0,1 0 0,-1 0 0,0 0 0,2-1 0,-2 1 0,2 0 0,-2 1 0,0 1 0,2 2 0,-1-2 0,0 2 0,-1-2 0,0 2 0,0 0 0,2 1 0,-1-1 0,0-1 0,-1 4 0,0-4 0,0 3 0,2-3 0,-2 2 0,2-2 0,-2 0 0,0 0 0,1 1 0,2 0 0,0 2 0,0-2 0,-1 1 0,-2-1 0,0 0 0,0 0 0,0-2 0,0 1 0,0 0 0,0 1 0,0-1 0,0 0 0,0 0 0,0-2 0,0 2 0,0 0 0,0 0 0,0 0 0,0-2 0,0 2 0,0 0 0,0-1 0,0 1 0,0-1 0,0 1 0,0 0 0,0-1 0,0 0 0,0 2 0,0-2 0,0 2 0,0-2 0,0 1 0,0-1 0,0 1 0,0 0 0,0-1 0,0 1 0,0-1 0,0 1 0,0 0 0,0 0 0,0 0 0,0 0 0,0 2 0,0-3 0,0 2 0,0-1 0,2 1 0,0-1 0,-1 3 0,1-3 0,-2 2 0,2-3 0,-1 1 0,-1 0 0,1 0 0,1 0 0,-2-1 0,3 1 0,-3 0 0,3-1 0,-1 1 0,-1-1 0,2 2 0,-1-2 0,-1 1 0,1-1 0,-1 0 0,-1 0 0,1 1 0,-1-1 0,0 1 0,0-1 0,0 1 0,0-1 0,0 1 0,2-1 0,-2 0 0,2 1 0,-2 0 0,0 0 0,0-1 0,0 1 0,0-1 0,0 0 0,0 0 0,2 0 0,-2 0 0,0 1 0,0-1 0,0 2 0,2-2 0,-2 1 0,2-2 0,-2 0 0,0-1 0,0 0 0,0 0 0,0 0 0,2-2 0,-2 1 0,2-1 0,1-1 0,0-2 0,0 2 0,1-5 0,-4 7 0,5-7 0,-4 6 0,1-3 0,0 5 0,-2-4 0,2 3 0,-2-3 0,0 4 0,0-3 0,0 2 0,0 0 0,0 1 0,0 0 0,1 1 0,0-2 0,-1 1 0,0 0 0,0 0 0,0 0 0,0 0 0,0 0 0,0 0 0,0 0 0,0 0 0,0 0 0,0 0 0,2 0 0,-2 0 0,2 0 0,-2 0 0,0 0 0,1 0 0,2 0 0,-2 0 0,2-1 0,-1 1 0,1 0 0,-1-1 0,-1 2 0,3-2 0,-4 1 0,5 0 0,-2-1 0,0 1 0,0 0 0,0 0 0,-1 0 0,1-1 0,1 1 0,0 0 0,0 1 0,-3-1 0,2 0 0,-2 0 0,1 0 0,0 0 0,0 1 0,0-2 0,1 2 0,-3-1 0,3 1 0,-1-2 0,1 1 0,-1 0 0,1 0 0,-2 0 0,1 0 0,0 0 0,0-1 0,1 1 0,-1 0 0,1-1 0,-1 1 0,0-1 0,0 1 0,0 0 0,-1 0 0,1 0 0,0 0 0,2-1 0,-3 1 0,0 0 0,-1 0 0,0 0 0,0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63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57 24575,'4'-5'0,"0"-2"0,2 3 0,4-4 0,-4 4 0,5-1 0,-7 2 0,1 1 0,-3 0 0,1 0 0,-1 0 0,0 1 0,0 0 0,0 0 0,-1-1 0,1 1 0,-1 0 0,1 0 0,0 0 0,-1-1 0,1 1 0,-1 0 0,-1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64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72 0 24575,'0'3'0,"-2"-1"0,1-1 0,-1-1 0,0 1 0,1 0 0,-5 1 0,1-1 0,-5 1 0,4-1 0,-1 0 0,1 1 0,0-1 0,2 1 0,1-1 0,2-1 0,-1 1 0,0 0 0,1 0 0,-1 0 0,1 1 0,0 0 0,1-1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65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0 24575,'4'3'0,"0"1"0,0 2 0,0 2 0,0 2 0,0-1 0,-1 0 0,0-2 0,-1-3 0,1 2 0,-1-2 0,1-1 0,-1-1 0,-1 0 0,1 0 0,-1-1 0,0 1 0,1-1 0,-2 0 0,1-1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3:58.232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859 0 24575,'-3'2'0,"-4"1"0,1-1 0,-23 8 0,18-7 0,-14 5 0,23-8 0,0 0 0,0 1 0,-1 0 0,1 1 0,-3 1 0,3-1 0,-3 0 0,2-1 0,-2 1 0,0 0 0,1 0 0,1-1 0,0 1 0,1-1 0,-3 2 0,1-1 0,0 0 0,-3 1 0,2-1 0,-4 1 0,2 0 0,0 0 0,-1-1 0,1 1 0,-2 0 0,0 0 0,0 0 0,0-2 0,1 2 0,0-2 0,0 2 0,3 0 0,-2-1 0,2 1 0,0-1 0,0 1 0,1-1 0,-3 1 0,2-1 0,-2 0 0,0 1 0,3-2 0,-5 3 0,4-1 0,-4-1 0,2 1 0,-4 0 0,4 0 0,-3-1 0,4 1 0,1-2 0,1 1 0,-2 0 0,2-1 0,-7 3 0,6-3 0,-4 3 0,4-3 0,1 0 0,1 0 0,0 0 0,1 0 0,-2-1 0,2 2 0,1-1 0,-1 0 0,-1 1 0,1-1 0,-2 1 0,1-1 0,0 1 0,1-2 0,0 2 0,0-2 0,0 1 0,1 0 0,-3-1 0,2 2 0,-1-2 0,1 2 0,-2-2 0,0 2 0,-2-2 0,0 2 0,0 0 0,0 1 0,-1-1 0,0 0 0,-2 0 0,0-2 0,2 3 0,1-3 0,1 1 0,0 0 0,-2 0 0,2 0 0,-1-1 0,2 1 0,2 0 0,0-1 0,0 0 0,0 0 0,-1 1 0,0-1 0,-1 2 0,2-2 0,-3 2 0,3-1 0,-3 1 0,2-2 0,-1 2 0,0-2 0,1 2 0,0-2 0,0 2 0,-1-1 0,-1 1 0,0 0 0,1-2 0,-1 1 0,0 0 0,1 0 0,1 0 0,1 0 0,-1 1 0,-1-2 0,-1 2 0,1-1 0,-1 1 0,1 0 0,0-2 0,0 2 0,1-2 0,-2 1 0,3-1 0,-2 0 0,1 0 0,1 0 0,-1 1 0,1-1 0,-1 1 0,1-1 0,-1 0 0,1 0 0,0 0 0,0 0 0,0 0 0,1 0 0,-1 0 0,0 0 0,0 0 0,0 0 0,0 0 0,0 0 0,0 0 0,0 0 0,0 0 0,0 0 0,0 0 0,1 0 0,-1 1 0,0-1 0,0 1 0,-1-1 0,-1 0 0,-3 0 0,2 0 0,-3 0 0,4 0 0,-1 0 0,1 0 0,2 0 0,-1 0 0,1 0 0,0 0 0,0 0 0,0 0 0,0 0 0,0-1 0,0 0 0,1-1 0,-1 0 0,0 1 0,0-1 0,0 2 0,0-1 0,0 0 0,0 1 0,1-1 0,0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4:01.647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812 525 24575,'-3'-3'0,"0"0"0,0 0 0,1 2 0,-1-2 0,1 2 0,0-6 0,-7-6 0,3 0 0,-5-2 0,5 6 0,-2-1 0,0 1 0,-3-2 0,4 3 0,-1 1 0,3 3 0,1 0 0,-1 0 0,1 0 0,1 0 0,-1 0 0,-1 0 0,-1 0 0,0 1 0,-1-1 0,3 2 0,-2-1 0,4 1 0,-3 0 0,2-1 0,-1 0 0,-1-1 0,1 0 0,-2-1 0,-2-1 0,-1 1 0,-1-3 0,2 4 0,-2-4 0,1 1 0,-4-3 0,3 3 0,-4-3 0,5 4 0,-1-4 0,1 1 0,-2-1 0,-2-1 0,2 0 0,-1 2 0,3 3 0,2 2 0,0 1 0,0-1 0,0-2 0,-2 1 0,-5-4 0,4 4 0,-2-1 0,1 0 0,1 1 0,-3 0 0,4 0 0,-2 0 0,2-1 0,0 0 0,0 1 0,2 1 0,0 2 0,3-2 0,-3 1 0,2-1 0,-2 1 0,2-1 0,-2 1 0,0 1 0,-1-1 0,0 0 0,2 1 0,-1 0 0,3 1 0,-1-2 0,3 2 0,0-1 0,0 0 0,-3-1 0,2 0 0,-5 0 0,4 1 0,-5 0 0,2 0 0,-2-1 0,2 0 0,1 1 0,1 0 0,-2 0 0,2 1 0,-2-2 0,2 2 0,2-1 0,0 1 0,1 0 0,0 1 0,-1-2 0,1 2 0,-1-2 0,0 2 0,-2-2 0,-1 0 0,-2 1 0,3-2 0,-4 2 0,4-1 0,0 1 0,0 0 0,3 1 0,-2-1 0,3 0 0,-1 1 0,0-2 0,-1 2 0,1-2 0,-1 2 0,1-2 0,0 2 0,0-2 0,-1 2 0,1-2 0,-1 1 0,1 0 0,0-1 0,0 2 0,0-2 0,0 2 0,0-1 0,1 1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4:04.021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0 316 24575,'8'-9'0,"0"-1"0,-4 5 0,-1 0 0,-1 1 0,0 2 0,0 0 0,0 1 0,0-1 0,0 0 0,0 0 0,0 0 0,0 0 0,-1 0 0,1 0 0,0 0 0,0 0 0,0 0 0,-1 0 0,1-1 0,-1 1 0,0-1 0,1 1 0,-1 0 0,1 0 0,0-1 0,4-3 0,-1-2 0,1 2 0,-2 0 0,-2 3 0,0-3 0,0 4 0,2-4 0,-1 2 0,1 1 0,-1-1 0,-1 1 0,0 1 0,0-1 0,0-2 0,0 1 0,1-2 0,-1 2 0,0 2 0,1-3 0,-1 1 0,0 0 0,1-1 0,0-2 0,1 0 0,0 0 0,-2-1 0,1 2 0,1-4 0,-2 5 0,2-2 0,-2 4 0,0 0 0,0-1 0,0 0 0,0 1 0,0-2 0,-2 2 0,2-2 0,0 0 0,0 1 0,0-2 0,1 1 0,0-2 0,-1 3 0,0 1 0,-1 1 0,1 0 0,-1-1 0,1 0 0,-1 0 0,0 1 0,-1 1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4:08.641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0 0 24575,'3'3'0,"2"2"0,-3-2 0,4 4 0,0 3 0,2-2 0,2 3 0,-3-6 0,2 2 0,-3-3 0,0 0 0,-2 0 0,-1-2 0,-1 0 0,0-1 0,0 1 0,0 0 0,0-1 0,-1 0 0,1-1 0,0 1 0,0-1 0,0 1 0,1-1 0,-1 1 0,2-1 0,-1 1 0,0-1 0,1 0 0,-1 0 0,-1 1 0,1-1 0,1 1 0,2 0 0,0-1 0,-1 3 0,0-3 0,-3 1 0,2-1 0,-1 0 0,0 0 0,0 1 0,-1 0 0,3 0 0,-3-1 0,2 1 0,-1 0 0,0-1 0,-1 1 0,0-1 0,0 0 0,-1 0 0,1 0 0,0 0 0,0 0 0,0 0 0,0 1 0,0-1 0,0 1 0,0 0 0,0 0 0,-1 0 0,1 0 0,0 0 0,0 0 0,-1 1 0,1-2 0,-2 1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5:38.824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1 24575,'2'2'0,"-1"3"0,0-3 0,-1 3 0,1 0 0,0-1 0,0 0 0,-1-1 0,0-1 0,0 0 0,0 0 0,0 0 0,1 0 0,-1 0 0,1 0 0,-1 0 0,0 0 0,0 0 0,0 0 0,0 0 0,0 0 0,-1 0 0,1 0 0,-1 0 0,1 0 0,0 0 0,0 0 0,0 0 0,0 0 0,0 0 0,0 0 0,0 0 0,0 0 0,0 0 0,0 0 0,0 0 0,0-1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5:41.960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26 24575,'5'0'0,"-1"0"0,6-2 0,2-1 0,-1 0 0,0 0 0,-7 3 0,-1 0 0,0-1 0,0 1 0,0-1 0,-1 0 0,0 1 0,0-1 0,0 1 0,0 0 0,-1-1 0,1 1 0,-1-1 0,1 0 0,0 1 0,0-2 0,1 1 0,-1 0 0,3-1 0,-4 2 0,1-1 0,-1 0 0,0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5:46.144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12 162 24575,'-2'-3'0,"0"0"0,0-2 0,-1-1 0,2-5 0,-1 1 0,2-4 0,3-4 0,0 2 0,2-3 0,-2 8 0,0 3 0,0 2 0,-2 0 0,1 3 0,-1-2 0,1 3 0,0-2 0,-1 2 0,0 0 0,0 0 0,0 0 0,0 0 0,0 1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46"/>
    </inkml:context>
    <inkml:brush xml:id="br0">
      <inkml:brushProperty name="width" value="0.03528" units="cm"/>
      <inkml:brushProperty name="height" value="0.03528" units="cm"/>
      <inkml:brushProperty name="color" value="#60CB57"/>
    </inkml:brush>
  </inkml:definitions>
  <inkml:trace contextRef="#ctx0" brushRef="#br0">861 0 24575,'-3'2'0,"-4"1"0,1-1 0,-23 8 0,18-7 0,-15 5 0,25-8 0,-1 0 0,0 1 0,-2 1 0,2-1 0,-2 2 0,1-1 0,-1 0 0,0-1 0,-1 1 0,1 0 0,0 0 0,1-1 0,-1 1 0,2-1 0,-2 2 0,0-1 0,-1 0 0,-1 1 0,0-1 0,-2 1 0,1 0 0,0 0 0,-2 0 0,2-1 0,-2 1 0,0 0 0,1 0 0,-1-1 0,0 0 0,2 0 0,-2 1 0,4-1 0,-2 1 0,3-1 0,-1 1 0,0-1 0,0 0 0,-2 1 0,2-1 0,-2 0 0,0 1 0,3-1 0,-4 1 0,2 0 0,-3 0 0,2-1 0,-4 1 0,4 0 0,-3 0 0,4-1 0,1 0 0,1 0 0,-2-1 0,2 0 0,-7 3 0,6-2 0,-4 1 0,4-1 0,1-1 0,1 0 0,0-1 0,1 2 0,-2-2 0,2 1 0,0 1 0,1-1 0,-2 0 0,1 0 0,-2 1 0,1 0 0,0 0 0,1-2 0,0 1 0,0 0 0,0-1 0,0 1 0,-1 0 0,1 0 0,-1-1 0,1 2 0,-2-2 0,0 2 0,-2-1 0,-1 1 0,2-1 0,-2 2 0,1 0 0,-1-2 0,-2 2 0,0-3 0,2 2 0,0-1 0,2 0 0,1 0 0,-3-1 0,2 1 0,-2 0 0,4-1 0,0 1 0,1-1 0,0 0 0,0 0 0,-1 1 0,1-1 0,-3 2 0,3-1 0,-2 1 0,1-2 0,-1 2 0,0-1 0,1 0 0,-2 0 0,3 0 0,-1 0 0,-1 1 0,1-1 0,-2 0 0,0 1 0,0-1 0,0 0 0,0 0 0,2-1 0,-1 2 0,3-2 0,-3 2 0,1-2 0,-2 3 0,0-2 0,0 0 0,2 1 0,-2-2 0,1 2 0,1-1 0,-2 0 0,3-1 0,-1 0 0,0 0 0,0 0 0,0 0 0,1 1 0,-1 0 0,1-1 0,-1 0 0,2 0 0,-1 0 0,0 0 0,0 0 0,0 0 0,0 0 0,0 0 0,0 0 0,0 0 0,0 0 0,0 0 0,0 0 0,0 0 0,0 0 0,1 0 0,-1 0 0,0 0 0,0 0 0,0 1 0,0-1 0,-1 0 0,-1 0 0,-3 0 0,2 0 0,-3 0 0,4 0 0,-1 0 0,1 0 0,2 0 0,-1 0 0,1 0 0,0 0 0,0 0 0,0 0 0,0 0 0,0 0 0,1-2 0,-1 1 0,0-1 0,0 1 0,0-1 0,0 2 0,0-1 0,0 0 0,0 1 0,1-1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5:50.412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116 0 24575,'-3'1'0,"0"-1"0,1 2 0,-1-2 0,-1 1 0,-5 0 0,2 0 0,-7 0 0,7-1 0,0 0 0,0 0 0,3 0 0,0 0 0,0 0 0,2 0 0,0 0 0,0 0 0,0 0 0,0 0 0,-2 1 0,1-1 0,-3 3 0,3-3 0,-1 1 0,2-1 0,0 0 0,0 0 0,1 0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5:51.827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112 51 24575,'-4'-1'0,"0"-1"0,2 1 0,-1-1 0,-1 0 0,0 0 0,0-1 0,0 1 0,-1-1 0,1 1 0,-3-1 0,0 0 0,0 0 0,-2 0 0,0 0 0,-1 0 0,5 1 0,-1-1 0,4 2 0,0-1 0,0 2 0,0-2 0,0 2 0,1-2 0,-1 2 0,2-1 0,-1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5:52.982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58 0 24575,'0'5'0,"-1"-1"0,0 1 0,-1-3 0,-1 3 0,1-2 0,0 1 0,-1 2 0,1-3 0,-1 2 0,2-3 0,-1 0 0,1 0 0,-1 0 0,0 0 0,0 2 0,0-2 0,0 1 0,0-1 0,0 0 0,0 0 0,1 0 0,0 0 0,0 0 0,1 0 0,-2 0 0,2 0 0,-2 0 0,0 3 0,-1-1 0,0 2 0,2-2 0,0-2 0,1 0 0,-1-1 0,1 0 0,-1-1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5:54.750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81 24575,'0'-3'0,"1"0"0,0 1 0,3 0 0,-1-2 0,5-1 0,-2-2 0,11-5 0,-6 1 0,4 0 0,-7 5 0,-4 5 0,-1-1 0,-2 1 0,1-1 0,-1 1 0,1 0 0,0-1 0,0 0 0,-1 0 0,0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5:56.260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0 24575,'3'2'0,"0"0"0,-1 0 0,0 0 0,0 1 0,0 0 0,1 0 0,-1-1 0,0 0 0,0 0 0,0 0 0,0 1 0,0-1 0,0 2 0,0-2 0,0 0 0,0 0 0,0 0 0,1 0 0,0 1 0,0 0 0,-1 0 0,0-1 0,-1 0 0,1 0 0,-1 0 0,1 0 0,0 0 0,1 2 0,0-1 0,0 1 0,-2-2 0,0-1 0,0 1 0,0-1 0,-1 0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6:08.402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20 0 24575,'2'4'0,"-1"-1"0,-1 3 0,0 0 0,-2 5 0,1-3 0,-2 2 0,1-5 0,0-2 0,0 1 0,0-1 0,0 0 0,0 0 0,1-2 0,0 1 0,1-1 0,-2 0 0,2 1 0,0-2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6:09.460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0 14 24575,'3'1'0,"-1"-1"0,0 1 0,-1-1 0,1 1 0,0-1 0,0 1 0,0 0 0,0-1 0,-1 0 0,1 0 0,-1 0 0,1 0 0,0 0 0,-1 0 0,2 0 0,1-1 0,2 0 0,3-2 0,-1 0 0,0 1 0,-1-1 0,-1 1 0,-1 1 0,-1 0 0,-3 1 0,1 0 0,-1-1 0,0 1 0,-1-1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6:10.698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1 0 24575,'2'2'0,"0"-1"0,0 1 0,0 1 0,0 0 0,2 5 0,-1-1 0,2 5 0,-3-6 0,1-1 0,-1-3 0,-2 0 0,2 0 0,-1-1 0,0 1 0,1-1 0,-1 1 0,-1 0 0,1-2 0,-1 1 0,1-1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6:11.644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49 0 24575,'0'5'0,"-2"-1"0,-1 2 0,-1-2 0,-1 0 0,-4 4 0,3-3 0,-2 3 0,5-5 0,1 0 0,0-2 0,0 1 0,1 0 0,1-1 0,-1 0 0,1 0 0,-1-1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6:13.414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1 0 24575,'4'8'0,"0"0"0,-2 0 0,0-1 0,-1-1 0,0 4 0,1-4 0,-2 4 0,2-6 0,-1 1 0,-1-3 0,0 0 0,0 0 0,0-1 0,0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47"/>
    </inkml:context>
    <inkml:brush xml:id="br0">
      <inkml:brushProperty name="width" value="0.03528" units="cm"/>
      <inkml:brushProperty name="height" value="0.03528" units="cm"/>
      <inkml:brushProperty name="color" value="#C70E7B"/>
    </inkml:brush>
  </inkml:definitions>
  <inkml:trace contextRef="#ctx0" brushRef="#br0">814 526 24575,'-3'-3'0,"0"0"0,0 0 0,1 2 0,-1-1 0,1 1 0,0-7 0,-7-5 0,3 0 0,-5-2 0,5 6 0,-2-1 0,0 1 0,-3-2 0,3 3 0,1 1 0,2 3 0,0 0 0,0 0 0,2 0 0,-1 0 0,1 0 0,-3 0 0,1-1 0,-2 2 0,1 0 0,2 0 0,-3 1 0,5 0 0,-2-1 0,0 1 0,0-1 0,0-1 0,0 0 0,-3-1 0,-1-1 0,-1 1 0,0-3 0,0 3 0,-1-2 0,1 0 0,-4-3 0,3 3 0,-3-3 0,4 3 0,-2-3 0,2 2 0,-2-2 0,-1-2 0,1 2 0,-2 1 0,4 2 0,2 3 0,0 2 0,0-2 0,0-3 0,-2 2 0,-5-4 0,4 4 0,-2-1 0,1 0 0,1 2 0,-3-2 0,3 1 0,-1 0 0,2-1 0,1 0 0,-1 2 0,2 0 0,0 1 0,2-1 0,-1 1 0,0-1 0,0 1 0,1-1 0,-2 2 0,0-1 0,-2 0 0,2 0 0,0 2 0,1-2 0,2 2 0,-1-1 0,3 0 0,0 0 0,0 0 0,-4-1 0,4 0 0,-7 0 0,5 2 0,-4-2 0,1 1 0,-2-1 0,2 1 0,0-1 0,2 2 0,-1-2 0,0 2 0,0-2 0,1 2 0,1-1 0,1 2 0,1-2 0,0 2 0,-1-2 0,1 2 0,-1-2 0,0 2 0,-2-2 0,-1 0 0,-2 1 0,3-2 0,-4 2 0,4-1 0,0 1 0,0 0 0,3 1 0,-1-1 0,1 0 0,0 1 0,0-2 0,-1 2 0,1-2 0,-1 2 0,1-2 0,0 2 0,0-2 0,-1 2 0,1-2 0,-1 1 0,1 0 0,0-1 0,0 2 0,0-2 0,0 2 0,0-1 0,1 1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6:14.174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56 24575,'4'-4'0,"0"-3"0,2 2 0,4-2 0,-4 2 0,5 1 0,-7 1 0,0 1 0,-1 0 0,0 0 0,-1 0 0,0 1 0,0 0 0,0 0 0,-1-1 0,1 1 0,-1 0 0,1 0 0,-1 0 0,1-1 0,0 1 0,-1 0 0,-1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6:17.668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72 0 24575,'0'3'0,"-2"-1"0,1-1 0,-1-1 0,0 1 0,1 0 0,-5 1 0,0-1 0,-3 1 0,3-1 0,-1 0 0,1 1 0,0-1 0,2 1 0,1-1 0,2-1 0,-1 0 0,0 2 0,1-1 0,-1 0 0,1 1 0,0 0 0,1-2 0,-1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6:18.538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0 24575,'4'3'0,"0"1"0,0 2 0,0 2 0,0 2 0,0-2 0,-1 2 0,0-3 0,-1-3 0,1 2 0,-1-2 0,1-1 0,-2-1 0,1 0 0,0-1 0,-1 1 0,0 0 0,1-1 0,-2 0 0,0-1 0,0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00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859 0 24575,'-3'2'0,"-4"1"0,1-1 0,-23 8 0,18-7 0,-14 5 0,23-8 0,0 0 0,0 1 0,-1 0 0,1 1 0,-3 1 0,3-1 0,-3 0 0,2-1 0,-2 1 0,0 0 0,1 0 0,1-1 0,0 1 0,1-1 0,-3 2 0,1-1 0,0 0 0,-3 1 0,2-1 0,-4 1 0,2 0 0,0 0 0,-1-1 0,1 1 0,-2 0 0,0 0 0,0 0 0,0-2 0,1 2 0,0-2 0,0 2 0,3 0 0,-2-1 0,2 1 0,0-1 0,0 1 0,1-1 0,-3 1 0,2-1 0,-2 0 0,0 1 0,3-2 0,-5 3 0,4-1 0,-4-1 0,2 1 0,-4 0 0,4 0 0,-3-1 0,4 1 0,1-2 0,1 1 0,-2 0 0,2-1 0,-7 3 0,6-3 0,-4 3 0,4-3 0,1 0 0,1 0 0,0 0 0,1 0 0,-2-1 0,2 2 0,1-1 0,-1 0 0,-1 1 0,1-1 0,-2 1 0,1-1 0,0 1 0,1-2 0,0 2 0,0-2 0,0 1 0,1 0 0,-3-1 0,2 2 0,-1-2 0,1 2 0,-2-2 0,0 2 0,-2-2 0,0 2 0,0 0 0,0 1 0,-1-1 0,0 0 0,-2 0 0,0-2 0,2 3 0,1-3 0,1 1 0,0 0 0,-2 0 0,2 0 0,-1-1 0,2 1 0,2 0 0,0-1 0,0 0 0,0 0 0,-1 1 0,0-1 0,-1 2 0,2-2 0,-3 2 0,3-1 0,-3 1 0,2-2 0,-1 2 0,0-2 0,1 2 0,0-2 0,0 2 0,-1-1 0,-1 1 0,0 0 0,1-2 0,-1 1 0,0 0 0,1 0 0,1 0 0,1 0 0,-1 1 0,-1-2 0,-1 2 0,1-1 0,-1 1 0,1 0 0,0-2 0,0 2 0,1-2 0,-2 1 0,3-1 0,-2 0 0,1 0 0,1 0 0,-1 1 0,1-1 0,-1 1 0,1-1 0,-1 0 0,1 0 0,0 0 0,0 0 0,0 0 0,1 0 0,-1 0 0,0 0 0,0 0 0,0 0 0,0 0 0,0 0 0,0 0 0,0 0 0,0 0 0,0 0 0,0 0 0,1 0 0,-1 1 0,0-1 0,0 1 0,-1-1 0,-1 0 0,-3 0 0,2 0 0,-3 0 0,4 0 0,-1 0 0,1 0 0,2 0 0,-1 0 0,1 0 0,0 0 0,0 0 0,0 0 0,0 0 0,0-1 0,0 0 0,1-1 0,-1 0 0,0 1 0,0-1 0,0 2 0,0-1 0,0 0 0,0 1 0,1-1 0,0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01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812 525 24575,'-3'-3'0,"0"0"0,0 0 0,1 2 0,-1-2 0,1 2 0,0-6 0,-7-6 0,3 0 0,-5-2 0,5 6 0,-2-1 0,0 1 0,-3-2 0,4 3 0,-1 1 0,3 3 0,1 0 0,-1 0 0,1 0 0,1 0 0,-1 0 0,-1 0 0,-1 0 0,0 1 0,-1-1 0,3 2 0,-2-1 0,4 1 0,-3 0 0,2-1 0,-1 0 0,-1-1 0,1 0 0,-2-1 0,-2-1 0,-1 1 0,-1-3 0,2 4 0,-2-4 0,1 1 0,-4-3 0,3 3 0,-4-3 0,5 4 0,-1-4 0,1 1 0,-2-1 0,-2-1 0,2 0 0,-1 2 0,3 3 0,2 2 0,0 1 0,0-1 0,0-2 0,-2 1 0,-5-4 0,4 4 0,-2-1 0,1 0 0,1 1 0,-3 0 0,4 0 0,-2 0 0,2-1 0,0 0 0,0 1 0,2 1 0,0 2 0,3-2 0,-3 1 0,2-1 0,-2 1 0,2-1 0,-2 1 0,0 1 0,-1-1 0,0 0 0,2 1 0,-1 0 0,3 1 0,-1-2 0,3 2 0,0-1 0,0 0 0,-3-1 0,2 0 0,-5 0 0,4 1 0,-5 0 0,2 0 0,-2-1 0,2 0 0,1 1 0,1 0 0,-2 0 0,2 1 0,-2-2 0,2 2 0,2-1 0,0 1 0,1 0 0,0 1 0,-1-2 0,1 2 0,-1-2 0,0 2 0,-2-2 0,-1 0 0,-2 1 0,3-2 0,-4 2 0,4-1 0,0 1 0,0 0 0,3 1 0,-2-1 0,3 0 0,-1 1 0,0-2 0,-1 2 0,1-2 0,-1 2 0,1-2 0,0 2 0,0-2 0,-1 2 0,1-2 0,-1 1 0,1 0 0,0-1 0,0 2 0,0-2 0,0 2 0,0-1 0,1 1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02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0 316 24575,'8'-9'0,"0"-1"0,-4 5 0,-1 0 0,-1 1 0,0 2 0,0 0 0,0 1 0,0-1 0,0 0 0,0 0 0,0 0 0,0 0 0,-1 0 0,1 0 0,0 0 0,0 0 0,0 0 0,-1 0 0,1-1 0,-1 1 0,0-1 0,1 1 0,-1 0 0,1 0 0,0-1 0,4-3 0,-1-2 0,1 2 0,-2 0 0,-2 3 0,0-3 0,0 4 0,2-4 0,-1 2 0,1 1 0,-1-1 0,-1 1 0,0 1 0,0-1 0,0-2 0,0 1 0,1-2 0,-1 2 0,0 2 0,1-3 0,-1 1 0,0 0 0,1-1 0,0-2 0,1 0 0,0 0 0,-2-1 0,1 2 0,1-4 0,-2 5 0,2-2 0,-2 4 0,0 0 0,0-1 0,0 0 0,0 1 0,0-2 0,-2 2 0,2-2 0,0 0 0,0 1 0,0-2 0,1 1 0,0-2 0,-1 3 0,0 1 0,-1 1 0,1 0 0,-1-1 0,1 0 0,-1 0 0,0 1 0,-1 1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03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0 0 24575,'3'3'0,"2"2"0,-3-2 0,4 4 0,0 3 0,2-2 0,2 3 0,-3-6 0,2 2 0,-3-3 0,0 0 0,-2 0 0,-1-2 0,-1 0 0,0-1 0,0 1 0,0 0 0,0-1 0,-1 0 0,1-1 0,0 1 0,0-1 0,0 1 0,1-1 0,-1 1 0,2-1 0,-1 1 0,0-1 0,1 0 0,-1 0 0,-1 1 0,1-1 0,1 1 0,2 0 0,0-1 0,-1 3 0,0-3 0,-3 1 0,2-1 0,-1 0 0,0 0 0,0 1 0,-1 0 0,3 0 0,-3-1 0,2 1 0,-1 0 0,0-1 0,-1 1 0,0-1 0,0 0 0,-1 0 0,1 0 0,0 0 0,0 0 0,0 0 0,0 1 0,0-1 0,0 1 0,0 0 0,0 0 0,-1 0 0,1 0 0,0 0 0,0 0 0,-1 1 0,1-2 0,-2 1 0,1-1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04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1 24575,'2'2'0,"-1"3"0,0-3 0,-1 3 0,1 0 0,0-1 0,0 0 0,-1-1 0,0-1 0,0 0 0,0 0 0,0 0 0,1 0 0,-1 0 0,1 0 0,-1 0 0,0 0 0,0 0 0,0 0 0,0 0 0,0 0 0,-1 0 0,1 0 0,-1 0 0,1 0 0,0 0 0,0 0 0,0 0 0,0 0 0,0 0 0,0 0 0,0 0 0,0 0 0,0 0 0,0 0 0,0 0 0,0-1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05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26 24575,'5'0'0,"-1"0"0,6-2 0,2-1 0,-1 0 0,0 0 0,-7 3 0,-1 0 0,0-1 0,0 1 0,0-1 0,-1 0 0,0 1 0,0-1 0,0 1 0,0 0 0,-1-1 0,1 1 0,-1-1 0,1 0 0,0 1 0,0-2 0,1 1 0,-1 0 0,3-1 0,-4 2 0,1-1 0,-1 0 0,0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06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12 162 24575,'-2'-3'0,"0"0"0,0-2 0,-1-1 0,2-5 0,-1 1 0,2-4 0,3-4 0,0 2 0,2-3 0,-2 8 0,0 3 0,0 2 0,-2 0 0,1 3 0,-1-2 0,1 3 0,0-2 0,-1 2 0,0 0 0,0 0 0,0 0 0,0 0 0,0 1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48"/>
    </inkml:context>
    <inkml:brush xml:id="br0">
      <inkml:brushProperty name="width" value="0.03528" units="cm"/>
      <inkml:brushProperty name="height" value="0.03528" units="cm"/>
      <inkml:brushProperty name="color" value="#4C708F"/>
    </inkml:brush>
  </inkml:definitions>
  <inkml:trace contextRef="#ctx0" brushRef="#br0">0 317 24575,'8'-9'0,"0"-1"0,-4 5 0,-1-1 0,-1 3 0,0 1 0,0 0 0,0 0 0,0 0 0,0 0 0,0 0 0,0 0 0,0 1 0,0-1 0,-1 0 0,1 0 0,0 0 0,0 0 0,-1 0 0,1-1 0,-1 1 0,1-2 0,-1 2 0,0 0 0,1 1 0,0-3 0,4-2 0,-1-1 0,1 1 0,-2-1 0,-2 5 0,0-4 0,0 3 0,2-2 0,-1 1 0,1 1 0,-1-1 0,-1 1 0,0 0 0,0 0 0,0-2 0,1 1 0,-1-1 0,0 0 0,0 3 0,1-3 0,-1 2 0,0-2 0,1 0 0,1-2 0,-1 0 0,1 0 0,-1-1 0,-1 2 0,2-4 0,-1 5 0,0-2 0,-1 4 0,0 1 0,1-3 0,-1 2 0,-1-1 0,1-1 0,-2 2 0,3-2 0,-2 0 0,1 1 0,1-2 0,0 1 0,0-2 0,-1 3 0,0 1 0,-1 1 0,0 0 0,1-1 0,-1 0 0,0 0 0,0 1 0,-1 1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07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116 0 24575,'-3'1'0,"0"-1"0,1 2 0,-1-2 0,-1 1 0,-5 0 0,2 0 0,-7 0 0,7-1 0,0 0 0,0 0 0,3 0 0,0 0 0,0 0 0,2 0 0,0 0 0,0 0 0,0 0 0,0 0 0,-2 1 0,1-1 0,-3 3 0,3-3 0,-1 1 0,2-1 0,0 0 0,0 0 0,1 0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18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112 51 24575,'-4'-1'0,"0"-1"0,2 1 0,-1-1 0,-1 0 0,0 0 0,0-1 0,0 1 0,-1-1 0,1 1 0,-3-1 0,0 0 0,0 0 0,-2 0 0,0 0 0,-1 0 0,5 1 0,-1-1 0,4 2 0,0-1 0,0 2 0,0-2 0,0 2 0,1-2 0,-1 2 0,2-1 0,-1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19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58 0 24575,'0'5'0,"-1"-1"0,0 1 0,-1-3 0,-1 3 0,1-2 0,0 1 0,-1 2 0,1-3 0,-1 2 0,2-3 0,-1 0 0,1 0 0,-1 0 0,0 0 0,0 2 0,0-2 0,0 1 0,0-1 0,0 0 0,0 0 0,1 0 0,0 0 0,0 0 0,1 0 0,-2 0 0,2 0 0,-2 0 0,0 3 0,-1-1 0,0 2 0,2-2 0,0-2 0,1 0 0,-1-1 0,1 0 0,-1-1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16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81 24575,'0'-3'0,"1"0"0,0 1 0,3 0 0,-1-2 0,5-1 0,-2-2 0,11-5 0,-6 1 0,4 0 0,-7 5 0,-4 5 0,-1-1 0,-2 1 0,1-1 0,-1 1 0,1 0 0,0-1 0,0 0 0,-1 0 0,0 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17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0 24575,'3'2'0,"0"0"0,-1 0 0,0 0 0,0 1 0,0 0 0,1 0 0,-1-1 0,0 0 0,0 0 0,0 0 0,0 1 0,0-1 0,0 2 0,0-2 0,0 0 0,0 0 0,0 0 0,1 0 0,0 1 0,0 0 0,-1 0 0,0-1 0,-1 0 0,1 0 0,-1 0 0,1 0 0,0 0 0,1 2 0,0-1 0,0 1 0,-2-2 0,0-1 0,0 1 0,0-1 0,-1 0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12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20 0 24575,'2'4'0,"-1"-1"0,-1 3 0,0 0 0,-2 5 0,1-3 0,-2 2 0,1-5 0,0-2 0,0 1 0,0-1 0,0 0 0,0 0 0,1-2 0,0 1 0,1-1 0,-2 0 0,2 1 0,0-2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13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0 14 24575,'3'1'0,"-1"-1"0,0 1 0,-1-1 0,1 1 0,0-1 0,0 1 0,0 0 0,0-1 0,-1 0 0,1 0 0,-1 0 0,1 0 0,0 0 0,-1 0 0,2 0 0,1-1 0,2 0 0,3-2 0,-1 0 0,0 1 0,-1-1 0,-1 1 0,-1 1 0,-1 0 0,-3 1 0,1 0 0,-1-1 0,0 1 0,-1-1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14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1 0 24575,'2'2'0,"0"-1"0,0 1 0,0 1 0,0 0 0,2 5 0,-1-1 0,2 5 0,-3-6 0,1-1 0,-1-3 0,-2 0 0,2 0 0,-1-1 0,0 1 0,1-1 0,-1 1 0,-1 0 0,1-2 0,-1 1 0,1-1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15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49 0 24575,'0'5'0,"-2"-1"0,-1 2 0,-1-2 0,-1 0 0,-4 4 0,3-3 0,-2 3 0,5-5 0,1 0 0,0-2 0,0 1 0,1 0 0,1-1 0,-1 0 0,1 0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10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1 0 24575,'4'8'0,"0"0"0,-2 0 0,0-1 0,-1-1 0,0 4 0,1-4 0,-2 4 0,2-6 0,-1 1 0,-1-3 0,0 0 0,0 0 0,0-1 0,0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49"/>
    </inkml:context>
    <inkml:brush xml:id="br0">
      <inkml:brushProperty name="width" value="0.03528" units="cm"/>
      <inkml:brushProperty name="height" value="0.03528" units="cm"/>
      <inkml:brushProperty name="color" value="#132258"/>
    </inkml:brush>
  </inkml:definitions>
  <inkml:trace contextRef="#ctx0" brushRef="#br0">0 0 24575,'3'3'0,"2"2"0,-3-2 0,4 4 0,0 3 0,2-2 0,2 3 0,-3-6 0,3 2 0,-5-3 0,1 0 0,-2 0 0,-1-2 0,-1 0 0,0 0 0,0-1 0,0 1 0,0-1 0,0 0 0,0-1 0,-1 1 0,1-1 0,0 1 0,1-1 0,0 1 0,0-1 0,0 1 0,1-1 0,-1 0 0,0 0 0,-1 1 0,2-1 0,-1 1 0,4 0 0,-2 0 0,0 1 0,0-2 0,-3 1 0,3-1 0,-3 0 0,1 1 0,0-1 0,0 1 0,1 0 0,-2-1 0,3 1 0,-3 0 0,1-1 0,-1 1 0,0-1 0,0 0 0,0 0 0,0 0 0,0 0 0,0 0 0,-1 0 0,1 1 0,0-1 0,0 1 0,0 0 0,0 0 0,0 0 0,0 1 0,0-1 0,0 0 0,-1 0 0,0 0 0,0-1 0,-1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11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56 24575,'4'-4'0,"0"-3"0,2 2 0,4-2 0,-4 2 0,5 1 0,-7 1 0,0 1 0,-1 0 0,0 0 0,-1 0 0,0 1 0,0 0 0,0 0 0,-1-1 0,1 1 0,-1 0 0,1 0 0,-1 0 0,1-1 0,0 1 0,-1 0 0,-1 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08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72 0 24575,'0'3'0,"-2"-1"0,1-1 0,-1-1 0,0 1 0,1 0 0,-5 1 0,0-1 0,-3 1 0,3-1 0,-1 0 0,1 1 0,0-1 0,2 1 0,1-1 0,2-1 0,-1 0 0,0 2 0,1-1 0,-1 0 0,1 1 0,0 0 0,1-2 0,-1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17.309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0 24575,'4'3'0,"0"1"0,0 2 0,0 2 0,0 2 0,0-2 0,-1 2 0,0-3 0,-1-3 0,1 2 0,-1-2 0,1-1 0,-2-1 0,1 0 0,0-1 0,-1 1 0,0 0 0,1-1 0,-2 0 0,0-1 0,0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41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859 0 24575,'-3'2'0,"-4"1"0,1-1 0,-23 8 0,18-7 0,-14 5 0,23-8 0,0 0 0,0 1 0,-1 0 0,1 1 0,-3 1 0,3-1 0,-3 0 0,2-1 0,-2 1 0,0 0 0,1 0 0,1-1 0,0 1 0,1-1 0,-3 2 0,1-1 0,0 0 0,-3 1 0,2-1 0,-4 1 0,2 0 0,0 0 0,-1-1 0,1 1 0,-2 0 0,0 0 0,0 0 0,0-2 0,1 2 0,0-2 0,0 2 0,3 0 0,-2-1 0,2 1 0,0-1 0,0 1 0,1-1 0,-3 1 0,2-1 0,-2 0 0,0 1 0,3-2 0,-5 3 0,4-1 0,-4-1 0,2 1 0,-4 0 0,4 0 0,-3-1 0,4 1 0,1-2 0,1 1 0,-2 0 0,2-1 0,-7 3 0,6-3 0,-4 3 0,4-3 0,1 0 0,1 0 0,0 0 0,1 0 0,-2-1 0,2 2 0,1-1 0,-1 0 0,-1 1 0,1-1 0,-2 1 0,1-1 0,0 1 0,1-2 0,0 2 0,0-2 0,0 1 0,1 0 0,-3-1 0,2 2 0,-1-2 0,1 2 0,-2-2 0,0 2 0,-2-2 0,0 2 0,0 0 0,0 1 0,-1-1 0,0 0 0,-2 0 0,0-2 0,2 3 0,1-3 0,1 1 0,0 0 0,-2 0 0,2 0 0,-1-1 0,2 1 0,2 0 0,0-1 0,0 0 0,0 0 0,-1 1 0,0-1 0,-1 2 0,2-2 0,-3 2 0,3-1 0,-3 1 0,2-2 0,-1 2 0,0-2 0,1 2 0,0-2 0,0 2 0,-1-1 0,-1 1 0,0 0 0,1-2 0,-1 1 0,0 0 0,1 0 0,1 0 0,1 0 0,-1 1 0,-1-2 0,-1 2 0,1-1 0,-1 1 0,1 0 0,0-2 0,0 2 0,1-2 0,-2 1 0,3-1 0,-2 0 0,1 0 0,1 0 0,-1 1 0,1-1 0,-1 1 0,1-1 0,-1 0 0,1 0 0,0 0 0,0 0 0,0 0 0,1 0 0,-1 0 0,0 0 0,0 0 0,0 0 0,0 0 0,0 0 0,0 0 0,0 0 0,0 0 0,0 0 0,0 0 0,1 0 0,-1 1 0,0-1 0,0 1 0,-1-1 0,-1 0 0,-3 0 0,2 0 0,-3 0 0,4 0 0,-1 0 0,1 0 0,2 0 0,-1 0 0,1 0 0,0 0 0,0 0 0,0 0 0,0 0 0,0-1 0,0 0 0,1-1 0,-1 0 0,0 1 0,0-1 0,0 2 0,0-1 0,0 0 0,0 1 0,1-1 0,0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42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812 525 24575,'-3'-3'0,"0"0"0,0 0 0,1 2 0,-1-2 0,1 2 0,0-6 0,-7-6 0,3 0 0,-5-2 0,5 6 0,-2-1 0,0 1 0,-3-2 0,4 3 0,-1 1 0,3 3 0,1 0 0,-1 0 0,1 0 0,1 0 0,-1 0 0,-1 0 0,-1 0 0,0 1 0,-1-1 0,3 2 0,-2-1 0,4 1 0,-3 0 0,2-1 0,-1 0 0,-1-1 0,1 0 0,-2-1 0,-2-1 0,-1 1 0,-1-3 0,2 4 0,-2-4 0,1 1 0,-4-3 0,3 3 0,-4-3 0,5 4 0,-1-4 0,1 1 0,-2-1 0,-2-1 0,2 0 0,-1 2 0,3 3 0,2 2 0,0 1 0,0-1 0,0-2 0,-2 1 0,-5-4 0,4 4 0,-2-1 0,1 0 0,1 1 0,-3 0 0,4 0 0,-2 0 0,2-1 0,0 0 0,0 1 0,2 1 0,0 2 0,3-2 0,-3 1 0,2-1 0,-2 1 0,2-1 0,-2 1 0,0 1 0,-1-1 0,0 0 0,2 1 0,-1 0 0,3 1 0,-1-2 0,3 2 0,0-1 0,0 0 0,-3-1 0,2 0 0,-5 0 0,4 1 0,-5 0 0,2 0 0,-2-1 0,2 0 0,1 1 0,1 0 0,-2 0 0,2 1 0,-2-2 0,2 2 0,2-1 0,0 1 0,1 0 0,0 1 0,-1-2 0,1 2 0,-1-2 0,0 2 0,-2-2 0,-1 0 0,-2 1 0,3-2 0,-4 2 0,4-1 0,0 1 0,0 0 0,3 1 0,-2-1 0,3 0 0,-1 1 0,0-2 0,-1 2 0,1-2 0,-1 2 0,1-2 0,0 2 0,0-2 0,-1 2 0,1-2 0,-1 1 0,1 0 0,0-1 0,0 2 0,0-2 0,0 2 0,0-1 0,1 1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43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0 316 24575,'8'-9'0,"0"-1"0,-4 5 0,-1 0 0,-1 1 0,0 2 0,0 0 0,0 1 0,0-1 0,0 0 0,0 0 0,0 0 0,0 0 0,-1 0 0,1 0 0,0 0 0,0 0 0,0 0 0,-1 0 0,1-1 0,-1 1 0,0-1 0,1 1 0,-1 0 0,1 0 0,0-1 0,4-3 0,-1-2 0,1 2 0,-2 0 0,-2 3 0,0-3 0,0 4 0,2-4 0,-1 2 0,1 1 0,-1-1 0,-1 1 0,0 1 0,0-1 0,0-2 0,0 1 0,1-2 0,-1 2 0,0 2 0,1-3 0,-1 1 0,0 0 0,1-1 0,0-2 0,1 0 0,0 0 0,-2-1 0,1 2 0,1-4 0,-2 5 0,2-2 0,-2 4 0,0 0 0,0-1 0,0 0 0,0 1 0,0-2 0,-2 2 0,2-2 0,0 0 0,0 1 0,0-2 0,1 1 0,0-2 0,-1 3 0,0 1 0,-1 1 0,1 0 0,-1-1 0,1 0 0,-1 0 0,0 1 0,-1 1 0,0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44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0 0 24575,'3'3'0,"2"2"0,-3-2 0,4 4 0,0 3 0,2-2 0,2 3 0,-3-6 0,2 2 0,-3-3 0,0 0 0,-2 0 0,-1-2 0,-1 0 0,0-1 0,0 1 0,0 0 0,0-1 0,-1 0 0,1-1 0,0 1 0,0-1 0,0 1 0,1-1 0,-1 1 0,2-1 0,-1 1 0,0-1 0,1 0 0,-1 0 0,-1 1 0,1-1 0,1 1 0,2 0 0,0-1 0,-1 3 0,0-3 0,-3 1 0,2-1 0,-1 0 0,0 0 0,0 1 0,-1 0 0,3 0 0,-3-1 0,2 1 0,-1 0 0,0-1 0,-1 1 0,0-1 0,0 0 0,-1 0 0,1 0 0,0 0 0,0 0 0,0 0 0,0 1 0,0-1 0,0 1 0,0 0 0,0 0 0,-1 0 0,1 0 0,0 0 0,0 0 0,-1 1 0,1-2 0,-2 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45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1 24575,'2'2'0,"-1"3"0,0-3 0,-1 3 0,1 0 0,0-1 0,0 0 0,-1-1 0,0-1 0,0 0 0,0 0 0,0 0 0,1 0 0,-1 0 0,1 0 0,-1 0 0,0 0 0,0 0 0,0 0 0,0 0 0,0 0 0,-1 0 0,1 0 0,-1 0 0,1 0 0,0 0 0,0 0 0,0 0 0,0 0 0,0 0 0,0 0 0,0 0 0,0 0 0,0 0 0,0 0 0,0 0 0,0-1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46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26 24575,'5'0'0,"-1"0"0,6-2 0,2-1 0,-1 0 0,0 0 0,-7 3 0,-1 0 0,0-1 0,0 1 0,0-1 0,-1 0 0,0 1 0,0-1 0,0 1 0,0 0 0,-1-1 0,1 1 0,-1-1 0,1 0 0,0 1 0,0-2 0,1 1 0,-1 0 0,3-1 0,-4 2 0,1-1 0,-1 0 0,0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47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12 162 24575,'-2'-3'0,"0"0"0,0-2 0,-1-1 0,2-5 0,-1 1 0,2-4 0,3-4 0,0 2 0,2-3 0,-2 8 0,0 3 0,0 2 0,-2 0 0,1 3 0,-1-2 0,1 3 0,0-2 0,-1 2 0,0 0 0,0 0 0,0 0 0,0 0 0,0 1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50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1 24575,'2'2'0,"-1"4"0,0-5 0,-1 4 0,1 0 0,0-1 0,0 0 0,-1 0 0,0-3 0,0 1 0,0 0 0,0 0 0,1 0 0,-1 0 0,1 0 0,-1 0 0,0 0 0,0 0 0,0 0 0,0 0 0,0 0 0,-1 0 0,1 0 0,-1 0 0,1 0 0,0 0 0,0 0 0,0 0 0,0 0 0,0 0 0,0 0 0,0 0 0,0 0 0,0 0 0,0 0 0,0 0 0,0-1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48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116 0 24575,'-3'1'0,"0"-1"0,1 2 0,-1-2 0,-1 1 0,-5 0 0,2 0 0,-7 0 0,7-1 0,0 0 0,0 0 0,3 0 0,0 0 0,0 0 0,2 0 0,0 0 0,0 0 0,0 0 0,0 0 0,-2 1 0,1-1 0,-3 3 0,3-3 0,-1 1 0,2-1 0,0 0 0,0 0 0,1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59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112 51 24575,'-4'-1'0,"0"-1"0,2 1 0,-1-1 0,-1 0 0,0 0 0,0-1 0,0 1 0,-1-1 0,1 1 0,-3-1 0,0 0 0,0 0 0,-2 0 0,0 0 0,-1 0 0,5 1 0,-1-1 0,4 2 0,0-1 0,0 2 0,0-2 0,0 2 0,1-2 0,-1 2 0,2-1 0,-1 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60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58 0 24575,'0'5'0,"-1"-1"0,0 1 0,-1-3 0,-1 3 0,1-2 0,0 1 0,-1 2 0,1-3 0,-1 2 0,2-3 0,-1 0 0,1 0 0,-1 0 0,0 0 0,0 2 0,0-2 0,0 1 0,0-1 0,0 0 0,0 0 0,1 0 0,0 0 0,0 0 0,1 0 0,-2 0 0,2 0 0,-2 0 0,0 3 0,-1-1 0,0 2 0,2-2 0,0-2 0,1 0 0,-1-1 0,1 0 0,-1-1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57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81 24575,'0'-3'0,"1"0"0,0 1 0,3 0 0,-1-2 0,5-1 0,-2-2 0,11-5 0,-6 1 0,4 0 0,-7 5 0,-4 5 0,-1-1 0,-2 1 0,1-1 0,-1 1 0,1 0 0,0-1 0,0 0 0,-1 0 0,0 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58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0 24575,'3'2'0,"0"0"0,-1 0 0,0 0 0,0 1 0,0 0 0,1 0 0,-1-1 0,0 0 0,0 0 0,0 0 0,0 1 0,0-1 0,0 2 0,0-2 0,0 0 0,0 0 0,0 0 0,1 0 0,0 1 0,0 0 0,-1 0 0,0-1 0,-1 0 0,1 0 0,-1 0 0,1 0 0,0 0 0,1 2 0,0-1 0,0 1 0,-2-2 0,0-1 0,0 1 0,0-1 0,-1 0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53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20 0 24575,'2'4'0,"-1"-1"0,-1 3 0,0 0 0,-2 5 0,1-3 0,-2 2 0,1-5 0,0-2 0,0 1 0,0-1 0,0 0 0,0 0 0,1-2 0,0 1 0,1-1 0,-2 0 0,2 1 0,0-2 0,0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54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0 14 24575,'3'1'0,"-1"-1"0,0 1 0,-1-1 0,1 1 0,0-1 0,0 1 0,0 0 0,0-1 0,-1 0 0,1 0 0,-1 0 0,1 0 0,0 0 0,-1 0 0,2 0 0,1-1 0,2 0 0,3-2 0,-1 0 0,0 1 0,-1-1 0,-1 1 0,-1 1 0,-1 0 0,-3 1 0,1 0 0,-1-1 0,0 1 0,-1-1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55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1 0 24575,'2'2'0,"0"-1"0,0 1 0,0 1 0,0 0 0,2 5 0,-1-1 0,2 5 0,-3-6 0,1-1 0,-1-3 0,-2 0 0,2 0 0,-1-1 0,0 1 0,1-1 0,-1 1 0,-1 0 0,1-2 0,-1 1 0,1-1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56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49 0 24575,'0'5'0,"-2"-1"0,-1 2 0,-1-2 0,-1 0 0,-4 4 0,3-3 0,-2 3 0,5-5 0,1 0 0,0-2 0,0 1 0,1 0 0,1-1 0,-1 0 0,1 0 0,-1-1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51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1 0 24575,'4'8'0,"0"0"0,-2 0 0,0-1 0,-1-1 0,0 4 0,1-4 0,-2 4 0,2-6 0,-1 1 0,-1-3 0,0 0 0,0 0 0,0-1 0,0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51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26 24575,'5'0'0,"-1"0"0,6-2 0,2-1 0,-1 0 0,0 1 0,-7 2 0,-1 0 0,0-2 0,0 2 0,0-1 0,-1 0 0,0 1 0,0-1 0,0 1 0,0 0 0,-1-1 0,1 1 0,-1-1 0,1 0 0,0 1 0,0-2 0,1 1 0,0 0 0,1-1 0,-3 2 0,2-1 0,-3 0 0,1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52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56 24575,'4'-4'0,"0"-3"0,2 2 0,4-2 0,-4 2 0,5 1 0,-7 1 0,0 1 0,-1 0 0,0 0 0,-1 0 0,0 1 0,0 0 0,0 0 0,-1-1 0,1 1 0,-1 0 0,1 0 0,-1 0 0,1-1 0,0 1 0,-1 0 0,-1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49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72 0 24575,'0'3'0,"-2"-1"0,1-1 0,-1-1 0,0 1 0,1 0 0,-5 1 0,0-1 0,-3 1 0,3-1 0,-1 0 0,1 1 0,0-1 0,2 1 0,1-1 0,2-1 0,-1 0 0,0 2 0,1-1 0,-1 0 0,1 1 0,0 0 0,1-2 0,-1 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3.550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0 0 24575,'4'3'0,"0"1"0,0 2 0,0 2 0,0 2 0,0-2 0,-1 2 0,0-3 0,-1-3 0,1 2 0,-1-2 0,1-1 0,-2-1 0,1 0 0,0-1 0,-1 1 0,0 0 0,1-1 0,-2 0 0,0-1 0,0 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47"/>
    </inkml:context>
    <inkml:brush xml:id="br0">
      <inkml:brushProperty name="width" value="0.03528" units="cm"/>
      <inkml:brushProperty name="height" value="0.03528" units="cm"/>
      <inkml:brushProperty name="color" value="#60CB57"/>
    </inkml:brush>
  </inkml:definitions>
  <inkml:trace contextRef="#ctx0" brushRef="#br0">859 0 24575,'-3'2'0,"-4"1"0,1-1 0,-23 8 0,18-7 0,-14 5 0,23-8 0,0 0 0,0 1 0,-1 0 0,1 1 0,-3 1 0,3-1 0,-3 0 0,2-1 0,-2 1 0,0 0 0,1 0 0,1-1 0,0 1 0,1-1 0,-3 2 0,1-1 0,0 0 0,-3 1 0,2-1 0,-4 1 0,2 0 0,0 0 0,-1-1 0,1 1 0,-2 0 0,0 0 0,0 0 0,0-2 0,1 2 0,0-2 0,0 2 0,3 0 0,-2-1 0,2 1 0,0-1 0,0 1 0,1-1 0,-3 1 0,2-1 0,-2 0 0,0 1 0,3-2 0,-5 3 0,4-1 0,-4-1 0,2 1 0,-4 0 0,4 0 0,-3-1 0,4 1 0,1-2 0,1 1 0,-2 0 0,2-1 0,-7 3 0,6-3 0,-4 3 0,4-3 0,1 0 0,1 0 0,0 0 0,1 0 0,-2-1 0,2 2 0,1-1 0,-1 0 0,-1 1 0,1-1 0,-2 1 0,1-1 0,0 1 0,1-2 0,0 2 0,0-2 0,0 1 0,1 0 0,-3-1 0,2 2 0,-1-2 0,1 2 0,-2-2 0,0 2 0,-2-2 0,0 2 0,0 0 0,0 1 0,-1-1 0,0 0 0,-2 0 0,0-2 0,2 3 0,1-3 0,1 1 0,0 0 0,-2 0 0,2 0 0,-1-1 0,2 1 0,2 0 0,0-1 0,0 0 0,0 0 0,-1 1 0,0-1 0,-1 2 0,2-2 0,-3 2 0,3-1 0,-3 1 0,2-2 0,-1 2 0,0-2 0,1 2 0,0-2 0,0 2 0,-1-1 0,-1 1 0,0 0 0,1-2 0,-1 1 0,0 0 0,1 0 0,1 0 0,1 0 0,-1 1 0,-1-2 0,-1 2 0,1-1 0,-1 1 0,1 0 0,0-2 0,0 2 0,1-2 0,-2 1 0,3-1 0,-2 0 0,1 0 0,1 0 0,-1 1 0,1-1 0,-1 1 0,1-1 0,-1 0 0,1 0 0,0 0 0,0 0 0,0 0 0,1 0 0,-1 0 0,0 0 0,0 0 0,0 0 0,0 0 0,0 0 0,0 0 0,0 0 0,0 0 0,0 0 0,0 0 0,1 0 0,-1 1 0,0-1 0,0 1 0,-1-1 0,-1 0 0,-3 0 0,2 0 0,-3 0 0,4 0 0,-1 0 0,1 0 0,2 0 0,-1 0 0,1 0 0,0 0 0,0 0 0,0 0 0,0 0 0,0-1 0,0 0 0,1-1 0,-1 0 0,0 1 0,0-1 0,0 2 0,0-1 0,0 0 0,0 1 0,1-1 0,0 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48"/>
    </inkml:context>
    <inkml:brush xml:id="br0">
      <inkml:brushProperty name="width" value="0.03528" units="cm"/>
      <inkml:brushProperty name="height" value="0.03528" units="cm"/>
      <inkml:brushProperty name="color" value="#C70E7B"/>
    </inkml:brush>
  </inkml:definitions>
  <inkml:trace contextRef="#ctx0" brushRef="#br0">812 525 24575,'-3'-3'0,"0"0"0,0 0 0,1 2 0,-1-2 0,1 2 0,0-6 0,-7-6 0,3 0 0,-5-2 0,5 6 0,-2-1 0,0 1 0,-3-2 0,4 3 0,-1 1 0,3 3 0,1 0 0,-1 0 0,1 0 0,1 0 0,-1 0 0,-1 0 0,-1 0 0,0 1 0,-1-1 0,3 2 0,-2-1 0,4 1 0,-3 0 0,2-1 0,-1 0 0,-1-1 0,1 0 0,-2-1 0,-2-1 0,-1 1 0,-1-3 0,2 4 0,-2-4 0,1 1 0,-4-3 0,3 3 0,-4-3 0,5 4 0,-1-4 0,1 1 0,-2-1 0,-2-1 0,2 0 0,-1 2 0,3 3 0,2 2 0,0 1 0,0-1 0,0-2 0,-2 1 0,-5-4 0,4 4 0,-2-1 0,1 0 0,1 1 0,-3 0 0,4 0 0,-2 0 0,2-1 0,0 0 0,0 1 0,2 1 0,0 2 0,3-2 0,-3 1 0,2-1 0,-2 1 0,2-1 0,-2 1 0,0 1 0,-1-1 0,0 0 0,2 1 0,-1 0 0,3 1 0,-1-2 0,3 2 0,0-1 0,0 0 0,-3-1 0,2 0 0,-5 0 0,4 1 0,-5 0 0,2 0 0,-2-1 0,2 0 0,1 1 0,1 0 0,-2 0 0,2 1 0,-2-2 0,2 2 0,2-1 0,0 1 0,1 0 0,0 1 0,-1-2 0,1 2 0,-1-2 0,0 2 0,-2-2 0,-1 0 0,-2 1 0,3-2 0,-4 2 0,4-1 0,0 1 0,0 0 0,3 1 0,-2-1 0,3 0 0,-1 1 0,0-2 0,-1 2 0,1-2 0,-1 2 0,1-2 0,0 2 0,0-2 0,-1 2 0,1-2 0,-1 1 0,1 0 0,0-1 0,0 2 0,0-2 0,0 2 0,0-1 0,1 1 0,0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49"/>
    </inkml:context>
    <inkml:brush xml:id="br0">
      <inkml:brushProperty name="width" value="0.03528" units="cm"/>
      <inkml:brushProperty name="height" value="0.03528" units="cm"/>
      <inkml:brushProperty name="color" value="#4C708F"/>
    </inkml:brush>
  </inkml:definitions>
  <inkml:trace contextRef="#ctx0" brushRef="#br0">0 316 24575,'8'-9'0,"0"-1"0,-4 5 0,-1 0 0,-1 1 0,0 2 0,0 0 0,0 1 0,0-1 0,0 0 0,0 0 0,0 0 0,0 0 0,-1 0 0,1 0 0,0 0 0,0 0 0,0 0 0,-1 0 0,1-1 0,-1 1 0,0-1 0,1 1 0,-1 0 0,1 0 0,0-1 0,4-3 0,-1-2 0,1 2 0,-2 0 0,-2 3 0,0-3 0,0 4 0,2-4 0,-1 2 0,1 1 0,-1-1 0,-1 1 0,0 1 0,0-1 0,0-2 0,0 1 0,1-2 0,-1 2 0,0 2 0,1-3 0,-1 1 0,0 0 0,1-1 0,0-2 0,1 0 0,0 0 0,-2-1 0,1 2 0,1-4 0,-2 5 0,2-2 0,-2 4 0,0 0 0,0-1 0,0 0 0,0 1 0,0-2 0,-2 2 0,2-2 0,0 0 0,0 1 0,0-2 0,1 1 0,0-2 0,-1 3 0,0 1 0,-1 1 0,1 0 0,-1-1 0,1 0 0,-1 0 0,0 1 0,-1 1 0,0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50"/>
    </inkml:context>
    <inkml:brush xml:id="br0">
      <inkml:brushProperty name="width" value="0.03528" units="cm"/>
      <inkml:brushProperty name="height" value="0.03528" units="cm"/>
      <inkml:brushProperty name="color" value="#132258"/>
    </inkml:brush>
  </inkml:definitions>
  <inkml:trace contextRef="#ctx0" brushRef="#br0">0 0 24575,'3'3'0,"2"2"0,-3-2 0,4 4 0,0 3 0,2-2 0,2 3 0,-3-6 0,2 2 0,-3-3 0,0 0 0,-2 0 0,-1-2 0,-1 0 0,0-1 0,0 1 0,0 0 0,0-1 0,-1 0 0,1-1 0,0 1 0,0-1 0,0 1 0,1-1 0,-1 1 0,2-1 0,-1 1 0,0-1 0,1 0 0,-1 0 0,-1 1 0,1-1 0,1 1 0,2 0 0,0-1 0,-1 3 0,0-3 0,-3 1 0,2-1 0,-1 0 0,0 0 0,0 1 0,-1 0 0,3 0 0,-3-1 0,2 1 0,-1 0 0,0-1 0,-1 1 0,0-1 0,0 0 0,-1 0 0,1 0 0,0 0 0,0 0 0,0 0 0,0 1 0,0-1 0,0 1 0,0 0 0,0 0 0,-1 0 0,1 0 0,0 0 0,0 0 0,-1 1 0,1-2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51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1 24575,'2'2'0,"-1"3"0,0-3 0,-1 3 0,1 0 0,0-1 0,0 0 0,-1-1 0,0-1 0,0 0 0,0 0 0,0 0 0,1 0 0,-1 0 0,1 0 0,-1 0 0,0 0 0,0 0 0,0 0 0,0 0 0,0 0 0,-1 0 0,1 0 0,-1 0 0,1 0 0,0 0 0,0 0 0,0 0 0,0 0 0,0 0 0,0 0 0,0 0 0,0 0 0,0 0 0,0 0 0,0 0 0,0-1 0,0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52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0 26 24575,'5'0'0,"-1"0"0,6-2 0,2-1 0,-1 0 0,0 0 0,-7 3 0,-1 0 0,0-1 0,0 1 0,0-1 0,-1 0 0,0 1 0,0-1 0,0 1 0,0 0 0,-1-1 0,1 1 0,-1-1 0,1 0 0,0 1 0,0-2 0,1 1 0,-1 0 0,3-1 0,-4 2 0,1-1 0,-1 0 0,0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53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12 162 24575,'-2'-3'0,"0"0"0,0-2 0,-1-1 0,2-5 0,-1 1 0,2-4 0,3-4 0,0 2 0,2-3 0,-2 8 0,0 3 0,0 2 0,-2 0 0,1 3 0,-1-2 0,1 3 0,0-2 0,-1 2 0,0 0 0,0 0 0,0 0 0,0 0 0,0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19:36.252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12 163 24575,'-2'-4'0,"0"2"0,0-4 0,-1 0 0,2-5 0,-1 1 0,2-4 0,3-4 0,0 2 0,2-3 0,-2 8 0,0 3 0,0 2 0,-2 1 0,1 1 0,-1-1 0,1 3 0,0-2 0,-1 2 0,0 0 0,0 0 0,0 0 0,0 0 0,0 1 0,-1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54"/>
    </inkml:context>
    <inkml:brush xml:id="br0">
      <inkml:brushProperty name="width" value="0.05" units="cm"/>
      <inkml:brushProperty name="height" value="0.05" units="cm"/>
      <inkml:brushProperty name="color" value="#C70E7B"/>
    </inkml:brush>
  </inkml:definitions>
  <inkml:trace contextRef="#ctx0" brushRef="#br0">116 0 24575,'-3'1'0,"0"-1"0,1 2 0,-1-2 0,-1 1 0,-5 0 0,2 0 0,-7 0 0,7-1 0,0 0 0,0 0 0,3 0 0,0 0 0,0 0 0,2 0 0,0 0 0,0 0 0,0 0 0,0 0 0,-2 1 0,1-1 0,-3 3 0,3-3 0,-1 1 0,2-1 0,0 0 0,0 0 0,1 0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65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112 51 24575,'-4'-1'0,"0"-1"0,2 1 0,-1-1 0,-1 0 0,0 0 0,0-1 0,0 1 0,-1-1 0,1 1 0,-3-1 0,0 0 0,0 0 0,-2 0 0,0 0 0,-1 0 0,5 1 0,-1-1 0,4 2 0,0-1 0,0 2 0,0-2 0,0 2 0,1-2 0,-1 2 0,2-1 0,-1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66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58 0 24575,'0'5'0,"-1"-1"0,0 1 0,-1-3 0,-1 3 0,1-2 0,0 1 0,-1 2 0,1-3 0,-1 2 0,2-3 0,-1 0 0,1 0 0,-1 0 0,0 0 0,0 2 0,0-2 0,0 1 0,0-1 0,0 0 0,0 0 0,1 0 0,0 0 0,0 0 0,1 0 0,-2 0 0,2 0 0,-2 0 0,0 3 0,-1-1 0,0 2 0,2-2 0,0-2 0,1 0 0,-1-1 0,1 0 0,-1-1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63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81 24575,'0'-3'0,"1"0"0,0 1 0,3 0 0,-1-2 0,5-1 0,-2-2 0,11-5 0,-6 1 0,4 0 0,-7 5 0,-4 5 0,-1-1 0,-2 1 0,1-1 0,-1 1 0,1 0 0,0-1 0,0 0 0,-1 0 0,0 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64"/>
    </inkml:context>
    <inkml:brush xml:id="br0">
      <inkml:brushProperty name="width" value="0.05" units="cm"/>
      <inkml:brushProperty name="height" value="0.05" units="cm"/>
      <inkml:brushProperty name="color" value="#60CB57"/>
    </inkml:brush>
  </inkml:definitions>
  <inkml:trace contextRef="#ctx0" brushRef="#br0">0 0 24575,'3'2'0,"0"0"0,-1 0 0,0 0 0,0 1 0,0 0 0,1 0 0,-1-1 0,0 0 0,0 0 0,0 0 0,0 1 0,0-1 0,0 2 0,0-2 0,0 0 0,0 0 0,0 0 0,1 0 0,0 1 0,0 0 0,-1 0 0,0-1 0,-1 0 0,1 0 0,-1 0 0,1 0 0,0 0 0,1 2 0,0-1 0,0 1 0,-2-2 0,0-1 0,0 1 0,0-1 0,-1 0 0,0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59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20 0 24575,'2'4'0,"-1"-1"0,-1 3 0,0 0 0,-2 5 0,1-3 0,-2 2 0,1-5 0,0-2 0,0 1 0,0-1 0,0 0 0,0 0 0,1-2 0,0 1 0,1-1 0,-2 0 0,2 1 0,0-2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60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0 14 24575,'3'1'0,"-1"-1"0,0 1 0,-1-1 0,1 1 0,0-1 0,0 1 0,0 0 0,0-1 0,-1 0 0,1 0 0,-1 0 0,1 0 0,0 0 0,-1 0 0,2 0 0,1-1 0,2 0 0,3-2 0,-1 0 0,0 1 0,-1-1 0,-1 1 0,-1 1 0,-1 0 0,-3 1 0,1 0 0,-1-1 0,0 1 0,-1-1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61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1 0 24575,'2'2'0,"0"-1"0,0 1 0,0 1 0,0 0 0,2 5 0,-1-1 0,2 5 0,-3-6 0,1-1 0,-1-3 0,-2 0 0,2 0 0,-1-1 0,0 1 0,1-1 0,-1 1 0,-1 0 0,1-2 0,-1 1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62"/>
    </inkml:context>
    <inkml:brush xml:id="br0">
      <inkml:brushProperty name="width" value="0.05" units="cm"/>
      <inkml:brushProperty name="height" value="0.05" units="cm"/>
      <inkml:brushProperty name="color" value="#132258"/>
    </inkml:brush>
  </inkml:definitions>
  <inkml:trace contextRef="#ctx0" brushRef="#br0">49 0 24575,'0'5'0,"-2"-1"0,-1 2 0,-1-2 0,-1 0 0,-4 4 0,3-3 0,-2 3 0,5-5 0,1 0 0,0-2 0,0 1 0,1 0 0,1-1 0,-1 0 0,1 0 0,-1-1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0:22:26.157"/>
    </inkml:context>
    <inkml:brush xml:id="br0">
      <inkml:brushProperty name="width" value="0.05" units="cm"/>
      <inkml:brushProperty name="height" value="0.05" units="cm"/>
      <inkml:brushProperty name="color" value="#4C708F"/>
    </inkml:brush>
  </inkml:definitions>
  <inkml:trace contextRef="#ctx0" brushRef="#br0">1 0 24575,'4'8'0,"0"0"0,-2 0 0,0-1 0,-1-1 0,0 4 0,1-4 0,-2 4 0,2-6 0,-1 1 0,-1-3 0,0 0 0,0 0 0,0-1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D582D-1AD2-864E-A43C-897C2CA540BC}" type="datetimeFigureOut">
              <a:rPr lang="en-AU" smtClean="0"/>
              <a:t>4/4/2023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6575" y="1143000"/>
            <a:ext cx="5784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4720F-86AB-5D45-9F17-94F7135D92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822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1143000"/>
            <a:ext cx="5784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classification results for ASD and schizophrenia. A: Results from region-based classification analysis. For ASD, the bilateral superior frontal gyrus yielded a statistically significant balanced accuracy (55.95 +/- 0.52, p=4.58e-04, BH-adjusted p=2.20e-02). For schizophrenia, the all yielded significant balanced classification accuracies. right postcentral gyrus (67.23 +/- 2.49, p=1.00e-03, BH-adjusted p=4.07e-02), right amygdala (66.82 +/- 2.12, p=1.32e-03, BH-adjusted p=4.07e-02), and left banks of the superior temporal sulcus (66.64 +/- 1.97, p=1.49e-03, BH-adjusted p=4.07e-02)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486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1143000"/>
            <a:ext cx="5784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classification results for ASD and schizophrenia. A: Results from region-based classification analysis. For ASD, the bilateral superior frontal gyrus yielded a statistically significant balanced accuracy (55.95 +/- 0.52, p=4.58e-04, BH-adjusted p=2.20e-02). For schizophrenia, the all yielded significant balanced classification accuracies. right postcentral gyrus (67.23 +/- 2.49, p=1.00e-03, BH-adjusted p=4.07e-02), right amygdala (66.82 +/- 2.12, p=1.32e-03, BH-adjusted p=4.07e-02), and left banks of the superior temporal sulcus (66.64 +/- 1.97, p=1.49e-03, BH-adjusted p=4.07e-02)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0117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0" y="1197187"/>
            <a:ext cx="1028700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3842174"/>
            <a:ext cx="102870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4/4/2023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9312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4/4/2023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576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2" y="389467"/>
            <a:ext cx="2957513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389467"/>
            <a:ext cx="8701088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4/4/2023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8688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4/4/2023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492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1" y="1823721"/>
            <a:ext cx="1183005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1" y="4895428"/>
            <a:ext cx="1183005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4/4/2023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556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1947333"/>
            <a:ext cx="58293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1947333"/>
            <a:ext cx="58293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4/4/2023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818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389467"/>
            <a:ext cx="1183005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2" y="1793241"/>
            <a:ext cx="5802510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2" y="2672080"/>
            <a:ext cx="5802510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5" y="1793241"/>
            <a:ext cx="5831087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5" y="2672080"/>
            <a:ext cx="5831087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4/4/2023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8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4/4/2023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6217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4/4/2023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620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487680"/>
            <a:ext cx="4423767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053254"/>
            <a:ext cx="6943725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2194560"/>
            <a:ext cx="4423767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4/4/2023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226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487680"/>
            <a:ext cx="4423767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053254"/>
            <a:ext cx="6943725" cy="5198533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2194560"/>
            <a:ext cx="4423767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437B-6C8A-A94E-A4EF-E530FD0AEE96}" type="datetimeFigureOut">
              <a:rPr lang="en-AU" smtClean="0"/>
              <a:t>4/4/2023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267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389467"/>
            <a:ext cx="118300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1947333"/>
            <a:ext cx="1183005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6780107"/>
            <a:ext cx="30861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5437B-6C8A-A94E-A4EF-E530FD0AEE96}" type="datetimeFigureOut">
              <a:rPr lang="en-AU" smtClean="0"/>
              <a:t>4/4/2023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6780107"/>
            <a:ext cx="462915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6780107"/>
            <a:ext cx="30861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8B04D-B712-5D45-BD9E-80F8B004A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0707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customXml" Target="../ink/ink2.xml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customXml" Target="../ink/ink1.xml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8.xml"/><Relationship Id="rId21" Type="http://schemas.openxmlformats.org/officeDocument/2006/relationships/customXml" Target="../ink/ink12.xml"/><Relationship Id="rId42" Type="http://schemas.openxmlformats.org/officeDocument/2006/relationships/image" Target="../media/image33.png"/><Relationship Id="rId63" Type="http://schemas.openxmlformats.org/officeDocument/2006/relationships/customXml" Target="../ink/ink38.xml"/><Relationship Id="rId84" Type="http://schemas.openxmlformats.org/officeDocument/2006/relationships/customXml" Target="../ink/ink58.xml"/><Relationship Id="rId16" Type="http://schemas.openxmlformats.org/officeDocument/2006/relationships/image" Target="../media/image19.png"/><Relationship Id="rId107" Type="http://schemas.openxmlformats.org/officeDocument/2006/relationships/customXml" Target="../ink/ink81.xml"/><Relationship Id="rId11" Type="http://schemas.openxmlformats.org/officeDocument/2006/relationships/customXml" Target="../ink/ink7.xml"/><Relationship Id="rId32" Type="http://schemas.openxmlformats.org/officeDocument/2006/relationships/image" Target="../media/image28.png"/><Relationship Id="rId37" Type="http://schemas.openxmlformats.org/officeDocument/2006/relationships/customXml" Target="../ink/ink20.xml"/><Relationship Id="rId53" Type="http://schemas.openxmlformats.org/officeDocument/2006/relationships/customXml" Target="../ink/ink29.xml"/><Relationship Id="rId58" Type="http://schemas.openxmlformats.org/officeDocument/2006/relationships/customXml" Target="../ink/ink33.xml"/><Relationship Id="rId74" Type="http://schemas.openxmlformats.org/officeDocument/2006/relationships/customXml" Target="../ink/ink48.xml"/><Relationship Id="rId79" Type="http://schemas.openxmlformats.org/officeDocument/2006/relationships/customXml" Target="../ink/ink53.xml"/><Relationship Id="rId102" Type="http://schemas.openxmlformats.org/officeDocument/2006/relationships/customXml" Target="../ink/ink76.xml"/><Relationship Id="rId123" Type="http://schemas.openxmlformats.org/officeDocument/2006/relationships/customXml" Target="../ink/ink94.xml"/><Relationship Id="rId128" Type="http://schemas.openxmlformats.org/officeDocument/2006/relationships/customXml" Target="../ink/ink99.xml"/><Relationship Id="rId5" Type="http://schemas.openxmlformats.org/officeDocument/2006/relationships/customXml" Target="../ink/ink4.xml"/><Relationship Id="rId90" Type="http://schemas.openxmlformats.org/officeDocument/2006/relationships/customXml" Target="../ink/ink64.xml"/><Relationship Id="rId95" Type="http://schemas.openxmlformats.org/officeDocument/2006/relationships/customXml" Target="../ink/ink69.xml"/><Relationship Id="rId22" Type="http://schemas.openxmlformats.org/officeDocument/2006/relationships/image" Target="../media/image22.png"/><Relationship Id="rId27" Type="http://schemas.openxmlformats.org/officeDocument/2006/relationships/customXml" Target="../ink/ink15.xml"/><Relationship Id="rId43" Type="http://schemas.openxmlformats.org/officeDocument/2006/relationships/customXml" Target="../ink/ink23.xml"/><Relationship Id="rId48" Type="http://schemas.openxmlformats.org/officeDocument/2006/relationships/image" Target="../media/image36.png"/><Relationship Id="rId64" Type="http://schemas.openxmlformats.org/officeDocument/2006/relationships/customXml" Target="../ink/ink39.xml"/><Relationship Id="rId69" Type="http://schemas.openxmlformats.org/officeDocument/2006/relationships/customXml" Target="../ink/ink43.xml"/><Relationship Id="rId113" Type="http://schemas.openxmlformats.org/officeDocument/2006/relationships/customXml" Target="../ink/ink85.xml"/><Relationship Id="rId118" Type="http://schemas.openxmlformats.org/officeDocument/2006/relationships/customXml" Target="../ink/ink89.xml"/><Relationship Id="rId80" Type="http://schemas.openxmlformats.org/officeDocument/2006/relationships/customXml" Target="../ink/ink54.xml"/><Relationship Id="rId85" Type="http://schemas.openxmlformats.org/officeDocument/2006/relationships/customXml" Target="../ink/ink59.xml"/><Relationship Id="rId12" Type="http://schemas.openxmlformats.org/officeDocument/2006/relationships/image" Target="../media/image17.png"/><Relationship Id="rId17" Type="http://schemas.openxmlformats.org/officeDocument/2006/relationships/customXml" Target="../ink/ink10.xml"/><Relationship Id="rId33" Type="http://schemas.openxmlformats.org/officeDocument/2006/relationships/customXml" Target="../ink/ink18.xml"/><Relationship Id="rId38" Type="http://schemas.openxmlformats.org/officeDocument/2006/relationships/image" Target="../media/image31.png"/><Relationship Id="rId59" Type="http://schemas.openxmlformats.org/officeDocument/2006/relationships/customXml" Target="../ink/ink34.xml"/><Relationship Id="rId103" Type="http://schemas.openxmlformats.org/officeDocument/2006/relationships/customXml" Target="../ink/ink77.xml"/><Relationship Id="rId108" Type="http://schemas.openxmlformats.org/officeDocument/2006/relationships/customXml" Target="../ink/ink82.xml"/><Relationship Id="rId124" Type="http://schemas.openxmlformats.org/officeDocument/2006/relationships/customXml" Target="../ink/ink95.xml"/><Relationship Id="rId129" Type="http://schemas.openxmlformats.org/officeDocument/2006/relationships/customXml" Target="../ink/ink100.xml"/><Relationship Id="rId54" Type="http://schemas.openxmlformats.org/officeDocument/2006/relationships/image" Target="../media/image38.png"/><Relationship Id="rId70" Type="http://schemas.openxmlformats.org/officeDocument/2006/relationships/customXml" Target="../ink/ink44.xml"/><Relationship Id="rId75" Type="http://schemas.openxmlformats.org/officeDocument/2006/relationships/customXml" Target="../ink/ink49.xml"/><Relationship Id="rId91" Type="http://schemas.openxmlformats.org/officeDocument/2006/relationships/customXml" Target="../ink/ink65.xml"/><Relationship Id="rId96" Type="http://schemas.openxmlformats.org/officeDocument/2006/relationships/customXml" Target="../ink/ink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23" Type="http://schemas.openxmlformats.org/officeDocument/2006/relationships/customXml" Target="../ink/ink13.xml"/><Relationship Id="rId28" Type="http://schemas.openxmlformats.org/officeDocument/2006/relationships/image" Target="../media/image26.png"/><Relationship Id="rId49" Type="http://schemas.openxmlformats.org/officeDocument/2006/relationships/customXml" Target="../ink/ink26.xml"/><Relationship Id="rId114" Type="http://schemas.openxmlformats.org/officeDocument/2006/relationships/image" Target="../media/image42.png"/><Relationship Id="rId119" Type="http://schemas.openxmlformats.org/officeDocument/2006/relationships/customXml" Target="../ink/ink90.xml"/><Relationship Id="rId44" Type="http://schemas.openxmlformats.org/officeDocument/2006/relationships/image" Target="../media/image34.png"/><Relationship Id="rId60" Type="http://schemas.openxmlformats.org/officeDocument/2006/relationships/customXml" Target="../ink/ink35.xml"/><Relationship Id="rId65" Type="http://schemas.openxmlformats.org/officeDocument/2006/relationships/customXml" Target="../ink/ink40.xml"/><Relationship Id="rId81" Type="http://schemas.openxmlformats.org/officeDocument/2006/relationships/customXml" Target="../ink/ink55.xml"/><Relationship Id="rId86" Type="http://schemas.openxmlformats.org/officeDocument/2006/relationships/customXml" Target="../ink/ink60.xml"/><Relationship Id="rId130" Type="http://schemas.openxmlformats.org/officeDocument/2006/relationships/customXml" Target="../ink/ink101.xml"/><Relationship Id="rId13" Type="http://schemas.openxmlformats.org/officeDocument/2006/relationships/customXml" Target="../ink/ink8.xml"/><Relationship Id="rId18" Type="http://schemas.openxmlformats.org/officeDocument/2006/relationships/image" Target="../media/image20.png"/><Relationship Id="rId39" Type="http://schemas.openxmlformats.org/officeDocument/2006/relationships/customXml" Target="../ink/ink21.xml"/><Relationship Id="rId109" Type="http://schemas.openxmlformats.org/officeDocument/2006/relationships/customXml" Target="../ink/ink83.xml"/><Relationship Id="rId34" Type="http://schemas.openxmlformats.org/officeDocument/2006/relationships/image" Target="../media/image29.png"/><Relationship Id="rId50" Type="http://schemas.openxmlformats.org/officeDocument/2006/relationships/image" Target="../media/image37.png"/><Relationship Id="rId55" Type="http://schemas.openxmlformats.org/officeDocument/2006/relationships/customXml" Target="../ink/ink30.xml"/><Relationship Id="rId76" Type="http://schemas.openxmlformats.org/officeDocument/2006/relationships/customXml" Target="../ink/ink50.xml"/><Relationship Id="rId97" Type="http://schemas.openxmlformats.org/officeDocument/2006/relationships/customXml" Target="../ink/ink71.xml"/><Relationship Id="rId104" Type="http://schemas.openxmlformats.org/officeDocument/2006/relationships/customXml" Target="../ink/ink78.xml"/><Relationship Id="rId120" Type="http://schemas.openxmlformats.org/officeDocument/2006/relationships/customXml" Target="../ink/ink91.xml"/><Relationship Id="rId125" Type="http://schemas.openxmlformats.org/officeDocument/2006/relationships/customXml" Target="../ink/ink96.xml"/><Relationship Id="rId7" Type="http://schemas.openxmlformats.org/officeDocument/2006/relationships/customXml" Target="../ink/ink5.xml"/><Relationship Id="rId71" Type="http://schemas.openxmlformats.org/officeDocument/2006/relationships/customXml" Target="../ink/ink45.xml"/><Relationship Id="rId92" Type="http://schemas.openxmlformats.org/officeDocument/2006/relationships/customXml" Target="../ink/ink66.xml"/><Relationship Id="rId2" Type="http://schemas.openxmlformats.org/officeDocument/2006/relationships/image" Target="../media/image12.png"/><Relationship Id="rId29" Type="http://schemas.openxmlformats.org/officeDocument/2006/relationships/customXml" Target="../ink/ink16.xml"/><Relationship Id="rId24" Type="http://schemas.openxmlformats.org/officeDocument/2006/relationships/image" Target="../media/image23.png"/><Relationship Id="rId40" Type="http://schemas.openxmlformats.org/officeDocument/2006/relationships/image" Target="../media/image32.png"/><Relationship Id="rId45" Type="http://schemas.openxmlformats.org/officeDocument/2006/relationships/customXml" Target="../ink/ink24.xml"/><Relationship Id="rId66" Type="http://schemas.openxmlformats.org/officeDocument/2006/relationships/customXml" Target="../ink/ink41.xml"/><Relationship Id="rId87" Type="http://schemas.openxmlformats.org/officeDocument/2006/relationships/customXml" Target="../ink/ink61.xml"/><Relationship Id="rId110" Type="http://schemas.openxmlformats.org/officeDocument/2006/relationships/image" Target="../media/image40.png"/><Relationship Id="rId115" Type="http://schemas.openxmlformats.org/officeDocument/2006/relationships/customXml" Target="../ink/ink86.xml"/><Relationship Id="rId131" Type="http://schemas.openxmlformats.org/officeDocument/2006/relationships/customXml" Target="../ink/ink102.xml"/><Relationship Id="rId61" Type="http://schemas.openxmlformats.org/officeDocument/2006/relationships/customXml" Target="../ink/ink36.xml"/><Relationship Id="rId82" Type="http://schemas.openxmlformats.org/officeDocument/2006/relationships/customXml" Target="../ink/ink56.xml"/><Relationship Id="rId19" Type="http://schemas.openxmlformats.org/officeDocument/2006/relationships/customXml" Target="../ink/ink11.xml"/><Relationship Id="rId14" Type="http://schemas.openxmlformats.org/officeDocument/2006/relationships/image" Target="../media/image18.png"/><Relationship Id="rId30" Type="http://schemas.openxmlformats.org/officeDocument/2006/relationships/image" Target="../media/image27.png"/><Relationship Id="rId35" Type="http://schemas.openxmlformats.org/officeDocument/2006/relationships/customXml" Target="../ink/ink19.xml"/><Relationship Id="rId56" Type="http://schemas.openxmlformats.org/officeDocument/2006/relationships/customXml" Target="../ink/ink31.xml"/><Relationship Id="rId77" Type="http://schemas.openxmlformats.org/officeDocument/2006/relationships/customXml" Target="../ink/ink51.xml"/><Relationship Id="rId100" Type="http://schemas.openxmlformats.org/officeDocument/2006/relationships/customXml" Target="../ink/ink74.xml"/><Relationship Id="rId105" Type="http://schemas.openxmlformats.org/officeDocument/2006/relationships/customXml" Target="../ink/ink79.xml"/><Relationship Id="rId126" Type="http://schemas.openxmlformats.org/officeDocument/2006/relationships/customXml" Target="../ink/ink97.xml"/><Relationship Id="rId8" Type="http://schemas.openxmlformats.org/officeDocument/2006/relationships/image" Target="../media/image15.png"/><Relationship Id="rId51" Type="http://schemas.openxmlformats.org/officeDocument/2006/relationships/customXml" Target="../ink/ink27.xml"/><Relationship Id="rId72" Type="http://schemas.openxmlformats.org/officeDocument/2006/relationships/customXml" Target="../ink/ink46.xml"/><Relationship Id="rId93" Type="http://schemas.openxmlformats.org/officeDocument/2006/relationships/customXml" Target="../ink/ink67.xml"/><Relationship Id="rId98" Type="http://schemas.openxmlformats.org/officeDocument/2006/relationships/customXml" Target="../ink/ink72.xml"/><Relationship Id="rId121" Type="http://schemas.openxmlformats.org/officeDocument/2006/relationships/customXml" Target="../ink/ink92.xml"/><Relationship Id="rId3" Type="http://schemas.openxmlformats.org/officeDocument/2006/relationships/customXml" Target="../ink/ink3.xml"/><Relationship Id="rId25" Type="http://schemas.openxmlformats.org/officeDocument/2006/relationships/customXml" Target="../ink/ink14.xml"/><Relationship Id="rId46" Type="http://schemas.openxmlformats.org/officeDocument/2006/relationships/image" Target="../media/image35.png"/><Relationship Id="rId67" Type="http://schemas.openxmlformats.org/officeDocument/2006/relationships/customXml" Target="../ink/ink42.xml"/><Relationship Id="rId116" Type="http://schemas.openxmlformats.org/officeDocument/2006/relationships/customXml" Target="../ink/ink87.xml"/><Relationship Id="rId20" Type="http://schemas.openxmlformats.org/officeDocument/2006/relationships/image" Target="../media/image21.png"/><Relationship Id="rId41" Type="http://schemas.openxmlformats.org/officeDocument/2006/relationships/customXml" Target="../ink/ink22.xml"/><Relationship Id="rId62" Type="http://schemas.openxmlformats.org/officeDocument/2006/relationships/customXml" Target="../ink/ink37.xml"/><Relationship Id="rId83" Type="http://schemas.openxmlformats.org/officeDocument/2006/relationships/customXml" Target="../ink/ink57.xml"/><Relationship Id="rId88" Type="http://schemas.openxmlformats.org/officeDocument/2006/relationships/customXml" Target="../ink/ink62.xml"/><Relationship Id="rId111" Type="http://schemas.openxmlformats.org/officeDocument/2006/relationships/customXml" Target="../ink/ink84.xml"/><Relationship Id="rId132" Type="http://schemas.openxmlformats.org/officeDocument/2006/relationships/image" Target="../media/image43.png"/><Relationship Id="rId15" Type="http://schemas.openxmlformats.org/officeDocument/2006/relationships/customXml" Target="../ink/ink9.xml"/><Relationship Id="rId36" Type="http://schemas.openxmlformats.org/officeDocument/2006/relationships/image" Target="../media/image30.png"/><Relationship Id="rId57" Type="http://schemas.openxmlformats.org/officeDocument/2006/relationships/customXml" Target="../ink/ink32.xml"/><Relationship Id="rId106" Type="http://schemas.openxmlformats.org/officeDocument/2006/relationships/customXml" Target="../ink/ink80.xml"/><Relationship Id="rId127" Type="http://schemas.openxmlformats.org/officeDocument/2006/relationships/customXml" Target="../ink/ink98.xml"/><Relationship Id="rId10" Type="http://schemas.openxmlformats.org/officeDocument/2006/relationships/image" Target="../media/image16.png"/><Relationship Id="rId31" Type="http://schemas.openxmlformats.org/officeDocument/2006/relationships/customXml" Target="../ink/ink17.xml"/><Relationship Id="rId52" Type="http://schemas.openxmlformats.org/officeDocument/2006/relationships/customXml" Target="../ink/ink28.xml"/><Relationship Id="rId73" Type="http://schemas.openxmlformats.org/officeDocument/2006/relationships/customXml" Target="../ink/ink47.xml"/><Relationship Id="rId78" Type="http://schemas.openxmlformats.org/officeDocument/2006/relationships/customXml" Target="../ink/ink52.xml"/><Relationship Id="rId94" Type="http://schemas.openxmlformats.org/officeDocument/2006/relationships/customXml" Target="../ink/ink68.xml"/><Relationship Id="rId99" Type="http://schemas.openxmlformats.org/officeDocument/2006/relationships/customXml" Target="../ink/ink73.xml"/><Relationship Id="rId101" Type="http://schemas.openxmlformats.org/officeDocument/2006/relationships/customXml" Target="../ink/ink75.xml"/><Relationship Id="rId122" Type="http://schemas.openxmlformats.org/officeDocument/2006/relationships/customXml" Target="../ink/ink93.xml"/><Relationship Id="rId4" Type="http://schemas.openxmlformats.org/officeDocument/2006/relationships/image" Target="../media/image13.png"/><Relationship Id="rId9" Type="http://schemas.openxmlformats.org/officeDocument/2006/relationships/customXml" Target="../ink/ink6.xml"/><Relationship Id="rId26" Type="http://schemas.openxmlformats.org/officeDocument/2006/relationships/image" Target="../media/image24.png"/><Relationship Id="rId47" Type="http://schemas.openxmlformats.org/officeDocument/2006/relationships/customXml" Target="../ink/ink25.xml"/><Relationship Id="rId68" Type="http://schemas.openxmlformats.org/officeDocument/2006/relationships/image" Target="../media/image39.png"/><Relationship Id="rId89" Type="http://schemas.openxmlformats.org/officeDocument/2006/relationships/customXml" Target="../ink/ink63.xml"/><Relationship Id="rId112" Type="http://schemas.openxmlformats.org/officeDocument/2006/relationships/image" Target="../media/image41.png"/><Relationship Id="rId133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2.xml"/><Relationship Id="rId21" Type="http://schemas.openxmlformats.org/officeDocument/2006/relationships/image" Target="../media/image23.png"/><Relationship Id="rId42" Type="http://schemas.openxmlformats.org/officeDocument/2006/relationships/customXml" Target="../ink/ink120.xml"/><Relationship Id="rId47" Type="http://schemas.openxmlformats.org/officeDocument/2006/relationships/customXml" Target="../ink/ink124.xml"/><Relationship Id="rId68" Type="http://schemas.openxmlformats.org/officeDocument/2006/relationships/image" Target="../media/image55.png"/><Relationship Id="rId84" Type="http://schemas.openxmlformats.org/officeDocument/2006/relationships/customXml" Target="../ink/ink142.xml"/><Relationship Id="rId89" Type="http://schemas.openxmlformats.org/officeDocument/2006/relationships/customXml" Target="../ink/ink147.xml"/><Relationship Id="rId16" Type="http://schemas.openxmlformats.org/officeDocument/2006/relationships/customXml" Target="../ink/ink107.xml"/><Relationship Id="rId11" Type="http://schemas.openxmlformats.org/officeDocument/2006/relationships/image" Target="../media/image14.png"/><Relationship Id="rId32" Type="http://schemas.openxmlformats.org/officeDocument/2006/relationships/customXml" Target="../ink/ink115.xml"/><Relationship Id="rId37" Type="http://schemas.openxmlformats.org/officeDocument/2006/relationships/image" Target="../media/image49.png"/><Relationship Id="rId74" Type="http://schemas.openxmlformats.org/officeDocument/2006/relationships/customXml" Target="../ink/ink132.xml"/><Relationship Id="rId79" Type="http://schemas.openxmlformats.org/officeDocument/2006/relationships/customXml" Target="../ink/ink137.xml"/><Relationship Id="rId102" Type="http://schemas.openxmlformats.org/officeDocument/2006/relationships/customXml" Target="../ink/ink160.xml"/><Relationship Id="rId5" Type="http://schemas.openxmlformats.org/officeDocument/2006/relationships/customXml" Target="../ink/ink103.xml"/><Relationship Id="rId90" Type="http://schemas.openxmlformats.org/officeDocument/2006/relationships/customXml" Target="../ink/ink148.xml"/><Relationship Id="rId95" Type="http://schemas.openxmlformats.org/officeDocument/2006/relationships/customXml" Target="../ink/ink153.xml"/><Relationship Id="rId19" Type="http://schemas.openxmlformats.org/officeDocument/2006/relationships/image" Target="../media/image18.png"/><Relationship Id="rId14" Type="http://schemas.openxmlformats.org/officeDocument/2006/relationships/customXml" Target="../ink/ink106.xml"/><Relationship Id="rId22" Type="http://schemas.openxmlformats.org/officeDocument/2006/relationships/customXml" Target="../ink/ink110.xml"/><Relationship Id="rId27" Type="http://schemas.openxmlformats.org/officeDocument/2006/relationships/image" Target="../media/image29.png"/><Relationship Id="rId30" Type="http://schemas.openxmlformats.org/officeDocument/2006/relationships/customXml" Target="../ink/ink114.xml"/><Relationship Id="rId35" Type="http://schemas.openxmlformats.org/officeDocument/2006/relationships/image" Target="../media/image48.png"/><Relationship Id="rId43" Type="http://schemas.openxmlformats.org/officeDocument/2006/relationships/image" Target="../media/image52.png"/><Relationship Id="rId48" Type="http://schemas.openxmlformats.org/officeDocument/2006/relationships/customXml" Target="../ink/ink125.xml"/><Relationship Id="rId64" Type="http://schemas.openxmlformats.org/officeDocument/2006/relationships/image" Target="../media/image39.png"/><Relationship Id="rId69" Type="http://schemas.openxmlformats.org/officeDocument/2006/relationships/customXml" Target="../ink/ink127.xml"/><Relationship Id="rId77" Type="http://schemas.openxmlformats.org/officeDocument/2006/relationships/customXml" Target="../ink/ink135.xml"/><Relationship Id="rId100" Type="http://schemas.openxmlformats.org/officeDocument/2006/relationships/customXml" Target="../ink/ink158.xml"/><Relationship Id="rId72" Type="http://schemas.openxmlformats.org/officeDocument/2006/relationships/customXml" Target="../ink/ink130.xml"/><Relationship Id="rId80" Type="http://schemas.openxmlformats.org/officeDocument/2006/relationships/customXml" Target="../ink/ink138.xml"/><Relationship Id="rId85" Type="http://schemas.openxmlformats.org/officeDocument/2006/relationships/customXml" Target="../ink/ink143.xml"/><Relationship Id="rId93" Type="http://schemas.openxmlformats.org/officeDocument/2006/relationships/customXml" Target="../ink/ink151.xml"/><Relationship Id="rId98" Type="http://schemas.openxmlformats.org/officeDocument/2006/relationships/customXml" Target="../ink/ink156.xml"/><Relationship Id="rId3" Type="http://schemas.openxmlformats.org/officeDocument/2006/relationships/image" Target="../media/image46.png"/><Relationship Id="rId12" Type="http://schemas.openxmlformats.org/officeDocument/2006/relationships/customXml" Target="../ink/ink105.xml"/><Relationship Id="rId17" Type="http://schemas.openxmlformats.org/officeDocument/2006/relationships/image" Target="../media/image17.png"/><Relationship Id="rId25" Type="http://schemas.openxmlformats.org/officeDocument/2006/relationships/image" Target="../media/image28.png"/><Relationship Id="rId33" Type="http://schemas.openxmlformats.org/officeDocument/2006/relationships/image" Target="../media/image47.png"/><Relationship Id="rId38" Type="http://schemas.openxmlformats.org/officeDocument/2006/relationships/customXml" Target="../ink/ink118.xml"/><Relationship Id="rId46" Type="http://schemas.openxmlformats.org/officeDocument/2006/relationships/customXml" Target="../ink/ink123.xml"/><Relationship Id="rId67" Type="http://schemas.openxmlformats.org/officeDocument/2006/relationships/image" Target="../media/image54.png"/><Relationship Id="rId103" Type="http://schemas.openxmlformats.org/officeDocument/2006/relationships/customXml" Target="../ink/ink161.xml"/><Relationship Id="rId20" Type="http://schemas.openxmlformats.org/officeDocument/2006/relationships/customXml" Target="../ink/ink109.xml"/><Relationship Id="rId41" Type="http://schemas.openxmlformats.org/officeDocument/2006/relationships/image" Target="../media/image51.png"/><Relationship Id="rId70" Type="http://schemas.openxmlformats.org/officeDocument/2006/relationships/customXml" Target="../ink/ink128.xml"/><Relationship Id="rId75" Type="http://schemas.openxmlformats.org/officeDocument/2006/relationships/customXml" Target="../ink/ink133.xml"/><Relationship Id="rId83" Type="http://schemas.openxmlformats.org/officeDocument/2006/relationships/customXml" Target="../ink/ink141.xml"/><Relationship Id="rId88" Type="http://schemas.openxmlformats.org/officeDocument/2006/relationships/customXml" Target="../ink/ink146.xml"/><Relationship Id="rId91" Type="http://schemas.openxmlformats.org/officeDocument/2006/relationships/customXml" Target="../ink/ink149.xml"/><Relationship Id="rId96" Type="http://schemas.openxmlformats.org/officeDocument/2006/relationships/customXml" Target="../ink/ink154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customXml" Target="../ink/ink113.xml"/><Relationship Id="rId36" Type="http://schemas.openxmlformats.org/officeDocument/2006/relationships/customXml" Target="../ink/ink117.xml"/><Relationship Id="rId49" Type="http://schemas.openxmlformats.org/officeDocument/2006/relationships/customXml" Target="../ink/ink126.xml"/><Relationship Id="rId10" Type="http://schemas.openxmlformats.org/officeDocument/2006/relationships/customXml" Target="../ink/ink104.xml"/><Relationship Id="rId31" Type="http://schemas.openxmlformats.org/officeDocument/2006/relationships/image" Target="../media/image33.png"/><Relationship Id="rId44" Type="http://schemas.openxmlformats.org/officeDocument/2006/relationships/customXml" Target="../ink/ink121.xml"/><Relationship Id="rId65" Type="http://schemas.openxmlformats.org/officeDocument/2006/relationships/image" Target="../media/image43.png"/><Relationship Id="rId73" Type="http://schemas.openxmlformats.org/officeDocument/2006/relationships/customXml" Target="../ink/ink131.xml"/><Relationship Id="rId78" Type="http://schemas.openxmlformats.org/officeDocument/2006/relationships/customXml" Target="../ink/ink136.xml"/><Relationship Id="rId81" Type="http://schemas.openxmlformats.org/officeDocument/2006/relationships/customXml" Target="../ink/ink139.xml"/><Relationship Id="rId86" Type="http://schemas.openxmlformats.org/officeDocument/2006/relationships/customXml" Target="../ink/ink144.xml"/><Relationship Id="rId94" Type="http://schemas.openxmlformats.org/officeDocument/2006/relationships/customXml" Target="../ink/ink152.xml"/><Relationship Id="rId99" Type="http://schemas.openxmlformats.org/officeDocument/2006/relationships/customXml" Target="../ink/ink157.xml"/><Relationship Id="rId101" Type="http://schemas.openxmlformats.org/officeDocument/2006/relationships/customXml" Target="../ink/ink159.xml"/><Relationship Id="rId4" Type="http://schemas.openxmlformats.org/officeDocument/2006/relationships/image" Target="../media/image12.png"/><Relationship Id="rId9" Type="http://schemas.openxmlformats.org/officeDocument/2006/relationships/image" Target="../media/image13.png"/><Relationship Id="rId13" Type="http://schemas.openxmlformats.org/officeDocument/2006/relationships/image" Target="../media/image15.png"/><Relationship Id="rId18" Type="http://schemas.openxmlformats.org/officeDocument/2006/relationships/customXml" Target="../ink/ink108.xml"/><Relationship Id="rId39" Type="http://schemas.openxmlformats.org/officeDocument/2006/relationships/image" Target="../media/image50.png"/><Relationship Id="rId34" Type="http://schemas.openxmlformats.org/officeDocument/2006/relationships/customXml" Target="../ink/ink116.xml"/><Relationship Id="rId76" Type="http://schemas.openxmlformats.org/officeDocument/2006/relationships/customXml" Target="../ink/ink134.xml"/><Relationship Id="rId97" Type="http://schemas.openxmlformats.org/officeDocument/2006/relationships/customXml" Target="../ink/ink155.xml"/><Relationship Id="rId104" Type="http://schemas.openxmlformats.org/officeDocument/2006/relationships/customXml" Target="../ink/ink162.xml"/><Relationship Id="rId71" Type="http://schemas.openxmlformats.org/officeDocument/2006/relationships/customXml" Target="../ink/ink129.xml"/><Relationship Id="rId92" Type="http://schemas.openxmlformats.org/officeDocument/2006/relationships/customXml" Target="../ink/ink150.xml"/><Relationship Id="rId2" Type="http://schemas.openxmlformats.org/officeDocument/2006/relationships/image" Target="../media/image45.png"/><Relationship Id="rId29" Type="http://schemas.openxmlformats.org/officeDocument/2006/relationships/image" Target="../media/image32.png"/><Relationship Id="rId24" Type="http://schemas.openxmlformats.org/officeDocument/2006/relationships/customXml" Target="../ink/ink111.xml"/><Relationship Id="rId40" Type="http://schemas.openxmlformats.org/officeDocument/2006/relationships/customXml" Target="../ink/ink119.xml"/><Relationship Id="rId45" Type="http://schemas.openxmlformats.org/officeDocument/2006/relationships/customXml" Target="../ink/ink122.xml"/><Relationship Id="rId66" Type="http://schemas.openxmlformats.org/officeDocument/2006/relationships/image" Target="../media/image53.png"/><Relationship Id="rId87" Type="http://schemas.openxmlformats.org/officeDocument/2006/relationships/customXml" Target="../ink/ink145.xml"/><Relationship Id="rId82" Type="http://schemas.openxmlformats.org/officeDocument/2006/relationships/customXml" Target="../ink/ink1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3" Type="http://schemas.openxmlformats.org/officeDocument/2006/relationships/image" Target="../media/image56.png"/><Relationship Id="rId7" Type="http://schemas.openxmlformats.org/officeDocument/2006/relationships/image" Target="../media/image60.emf"/><Relationship Id="rId12" Type="http://schemas.openxmlformats.org/officeDocument/2006/relationships/image" Target="../media/image17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11" Type="http://schemas.openxmlformats.org/officeDocument/2006/relationships/customXml" Target="../ink/ink164.xml"/><Relationship Id="rId5" Type="http://schemas.openxmlformats.org/officeDocument/2006/relationships/image" Target="../media/image58.png"/><Relationship Id="rId15" Type="http://schemas.openxmlformats.org/officeDocument/2006/relationships/image" Target="../media/image61.png"/><Relationship Id="rId10" Type="http://schemas.openxmlformats.org/officeDocument/2006/relationships/image" Target="../media/image160.png"/><Relationship Id="rId4" Type="http://schemas.openxmlformats.org/officeDocument/2006/relationships/image" Target="../media/image57.png"/><Relationship Id="rId9" Type="http://schemas.openxmlformats.org/officeDocument/2006/relationships/customXml" Target="../ink/ink163.xml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FC4A681-E7BB-AC5B-E8E7-25FD2BD75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7" r="52704" b="34265"/>
          <a:stretch/>
        </p:blipFill>
        <p:spPr>
          <a:xfrm>
            <a:off x="141127" y="1751913"/>
            <a:ext cx="1287266" cy="1836921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C799E6B-D751-8A36-66D6-1A53BC48BD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35235" y="1782533"/>
            <a:ext cx="2170240" cy="244151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BAD77FA-936B-14C0-074D-B89D4C691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542" y="807688"/>
            <a:ext cx="1048903" cy="88802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6461990-B343-4020-3FA0-D3A866329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0309" y="593062"/>
            <a:ext cx="679433" cy="71079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3D7FB35-2A09-23A5-F225-1698132EB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112" y="645246"/>
            <a:ext cx="1656354" cy="9083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6530643-9C3C-819C-28D5-249BC2C37730}"/>
              </a:ext>
            </a:extLst>
          </p:cNvPr>
          <p:cNvSpPr txBox="1"/>
          <p:nvPr/>
        </p:nvSpPr>
        <p:spPr>
          <a:xfrm>
            <a:off x="0" y="0"/>
            <a:ext cx="613973" cy="3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45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945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9C9298-3694-0F33-863D-82542D3F323C}"/>
              </a:ext>
            </a:extLst>
          </p:cNvPr>
          <p:cNvSpPr txBox="1"/>
          <p:nvPr/>
        </p:nvSpPr>
        <p:spPr>
          <a:xfrm>
            <a:off x="3415272" y="1286497"/>
            <a:ext cx="1092276" cy="27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73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173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5B4494-F76B-9B67-9186-B4A71FB8C942}"/>
              </a:ext>
            </a:extLst>
          </p:cNvPr>
          <p:cNvCxnSpPr>
            <a:cxnSpLocks/>
          </p:cNvCxnSpPr>
          <p:nvPr/>
        </p:nvCxnSpPr>
        <p:spPr>
          <a:xfrm>
            <a:off x="3247078" y="928121"/>
            <a:ext cx="3226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7410778-C281-4E98-984A-D58A71F18B1B}"/>
              </a:ext>
            </a:extLst>
          </p:cNvPr>
          <p:cNvSpPr txBox="1"/>
          <p:nvPr/>
        </p:nvSpPr>
        <p:spPr>
          <a:xfrm>
            <a:off x="4549663" y="302091"/>
            <a:ext cx="1165425" cy="4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for all 14 SPIs</a:t>
            </a:r>
            <a:endParaRPr lang="en-AU" sz="112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906E3B9-4CED-67CC-C715-9AD081F276D9}"/>
              </a:ext>
            </a:extLst>
          </p:cNvPr>
          <p:cNvCxnSpPr>
            <a:cxnSpLocks/>
          </p:cNvCxnSpPr>
          <p:nvPr/>
        </p:nvCxnSpPr>
        <p:spPr>
          <a:xfrm>
            <a:off x="1621338" y="928121"/>
            <a:ext cx="3226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1175F2-DE4D-8CEA-10F3-A1CE4FAD715D}"/>
              </a:ext>
            </a:extLst>
          </p:cNvPr>
          <p:cNvSpPr txBox="1"/>
          <p:nvPr/>
        </p:nvSpPr>
        <p:spPr>
          <a:xfrm>
            <a:off x="1861866" y="359919"/>
            <a:ext cx="1092276" cy="27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73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SPI 1</a:t>
            </a:r>
            <a:endParaRPr lang="en-AU" sz="1173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74624D-0810-707C-F0D3-0A215937BB07}"/>
              </a:ext>
            </a:extLst>
          </p:cNvPr>
          <p:cNvSpPr txBox="1"/>
          <p:nvPr/>
        </p:nvSpPr>
        <p:spPr>
          <a:xfrm>
            <a:off x="3400475" y="363666"/>
            <a:ext cx="1092276" cy="27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73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SPI 1</a:t>
            </a:r>
            <a:endParaRPr lang="en-AU" sz="1173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Right Bracket 35">
            <a:extLst>
              <a:ext uri="{FF2B5EF4-FFF2-40B4-BE49-F238E27FC236}">
                <a16:creationId xmlns:a16="http://schemas.microsoft.com/office/drawing/2014/main" id="{1F02A457-4C2A-3DDE-0405-0308F8AB14F8}"/>
              </a:ext>
            </a:extLst>
          </p:cNvPr>
          <p:cNvSpPr/>
          <p:nvPr/>
        </p:nvSpPr>
        <p:spPr>
          <a:xfrm>
            <a:off x="4432329" y="369507"/>
            <a:ext cx="69153" cy="1310713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920"/>
          </a:p>
        </p:txBody>
      </p:sp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C7C2D52E-0B32-D868-F43A-E87A11591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946" y="242967"/>
            <a:ext cx="714672" cy="47644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E08E5BB9-971E-9CF4-E0FB-D6C3D7A327CB}"/>
              </a:ext>
            </a:extLst>
          </p:cNvPr>
          <p:cNvGrpSpPr/>
          <p:nvPr/>
        </p:nvGrpSpPr>
        <p:grpSpPr>
          <a:xfrm>
            <a:off x="638092" y="703351"/>
            <a:ext cx="848951" cy="106109"/>
            <a:chOff x="357691" y="8449786"/>
            <a:chExt cx="2703561" cy="4415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413D95D-46B5-B5A7-B511-DFF5E393EF69}"/>
                    </a:ext>
                  </a:extLst>
                </p14:cNvPr>
                <p14:cNvContentPartPr/>
                <p14:nvPr/>
              </p14:nvContentPartPr>
              <p14:xfrm>
                <a:off x="357691" y="8475526"/>
                <a:ext cx="2703561" cy="408396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ACC73DFA-0AF2-E8AD-4972-74A617CF3B4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6849" y="8461370"/>
                  <a:ext cx="2724704" cy="4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8E51F9B-BE38-C7ED-FDBB-B13EF802E73E}"/>
                    </a:ext>
                  </a:extLst>
                </p14:cNvPr>
                <p14:cNvContentPartPr/>
                <p14:nvPr/>
              </p14:nvContentPartPr>
              <p14:xfrm>
                <a:off x="372058" y="8449786"/>
                <a:ext cx="2674210" cy="441505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D6002E27-48BA-F829-7B04-7D36D2A3930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1217" y="8435624"/>
                  <a:ext cx="2695350" cy="469121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8" name="Picture 4">
            <a:extLst>
              <a:ext uri="{FF2B5EF4-FFF2-40B4-BE49-F238E27FC236}">
                <a16:creationId xmlns:a16="http://schemas.microsoft.com/office/drawing/2014/main" id="{0C299F9B-50C9-8C4A-A515-136A26F6F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79" y="842536"/>
            <a:ext cx="243260" cy="25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80AFF5-6F11-3AA9-DF3F-AFA3773C2360}"/>
              </a:ext>
            </a:extLst>
          </p:cNvPr>
          <p:cNvCxnSpPr>
            <a:cxnSpLocks/>
          </p:cNvCxnSpPr>
          <p:nvPr/>
        </p:nvCxnSpPr>
        <p:spPr>
          <a:xfrm>
            <a:off x="1276204" y="852338"/>
            <a:ext cx="0" cy="284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4AA288BB-6CEA-D17A-1E0C-99530F6F0D66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34918" y="1178861"/>
            <a:ext cx="1422012" cy="9216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285500A-4C9C-E9DD-C243-F981794DA861}"/>
              </a:ext>
            </a:extLst>
          </p:cNvPr>
          <p:cNvSpPr txBox="1"/>
          <p:nvPr/>
        </p:nvSpPr>
        <p:spPr>
          <a:xfrm>
            <a:off x="632048" y="1220478"/>
            <a:ext cx="4109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SPIs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DC4FE7D-DA97-B5C0-C955-2AFBC6535CAB}"/>
              </a:ext>
            </a:extLst>
          </p:cNvPr>
          <p:cNvCxnSpPr>
            <a:cxnSpLocks/>
          </p:cNvCxnSpPr>
          <p:nvPr/>
        </p:nvCxnSpPr>
        <p:spPr>
          <a:xfrm>
            <a:off x="1020235" y="1335794"/>
            <a:ext cx="4767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53805A-3E34-212C-A778-0172B0907411}"/>
              </a:ext>
            </a:extLst>
          </p:cNvPr>
          <p:cNvCxnSpPr>
            <a:cxnSpLocks/>
          </p:cNvCxnSpPr>
          <p:nvPr/>
        </p:nvCxnSpPr>
        <p:spPr>
          <a:xfrm flipH="1">
            <a:off x="191182" y="1345656"/>
            <a:ext cx="4567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1F5E6C0-482F-6E5E-2BA2-16F8E8F05444}"/>
              </a:ext>
            </a:extLst>
          </p:cNvPr>
          <p:cNvSpPr txBox="1"/>
          <p:nvPr/>
        </p:nvSpPr>
        <p:spPr>
          <a:xfrm>
            <a:off x="0" y="1671945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79" name="Picture 7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D6F1B4D-CA03-4EC7-85AC-2952E53DFEC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6779" r="87362" b="19756"/>
          <a:stretch/>
        </p:blipFill>
        <p:spPr>
          <a:xfrm flipH="1">
            <a:off x="1450198" y="1805539"/>
            <a:ext cx="135395" cy="1854432"/>
          </a:xfrm>
          <a:prstGeom prst="rect">
            <a:avLst/>
          </a:prstGeom>
        </p:spPr>
      </p:pic>
      <p:pic>
        <p:nvPicPr>
          <p:cNvPr id="83" name="Picture 8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D7C0A7C-8DAC-05C5-8CDC-B1571604C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96" b="21875"/>
          <a:stretch/>
        </p:blipFill>
        <p:spPr>
          <a:xfrm>
            <a:off x="1606587" y="1761406"/>
            <a:ext cx="1636421" cy="2183178"/>
          </a:xfrm>
          <a:prstGeom prst="rect">
            <a:avLst/>
          </a:prstGeom>
        </p:spPr>
      </p:pic>
      <p:pic>
        <p:nvPicPr>
          <p:cNvPr id="86" name="Picture 8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BB1FDA9-C359-7854-BABE-919FA08C72D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8758" t="84740" r="17510" b="42"/>
          <a:stretch/>
        </p:blipFill>
        <p:spPr>
          <a:xfrm>
            <a:off x="248987" y="3842929"/>
            <a:ext cx="1738903" cy="415239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BFD78A67-634E-A608-37F4-F0F28CF251B4}"/>
              </a:ext>
            </a:extLst>
          </p:cNvPr>
          <p:cNvSpPr txBox="1"/>
          <p:nvPr/>
        </p:nvSpPr>
        <p:spPr>
          <a:xfrm>
            <a:off x="3388676" y="1633404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EC76725-FB53-5D6C-67C4-9D5610D4E142}"/>
              </a:ext>
            </a:extLst>
          </p:cNvPr>
          <p:cNvSpPr txBox="1"/>
          <p:nvPr/>
        </p:nvSpPr>
        <p:spPr>
          <a:xfrm>
            <a:off x="5736340" y="67018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486EB098-A250-167A-611B-1A38EE0D56FB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5806439" y="279551"/>
            <a:ext cx="2188239" cy="39786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C81C29-3DAD-A9E5-65B8-3B0C30A2F4B7}"/>
              </a:ext>
            </a:extLst>
          </p:cNvPr>
          <p:cNvSpPr txBox="1"/>
          <p:nvPr/>
        </p:nvSpPr>
        <p:spPr>
          <a:xfrm>
            <a:off x="1438936" y="1614815"/>
            <a:ext cx="1990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Mean balanced accuracy (%)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27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26D2B0-E9BB-9037-0B92-F3A3BB3B3FB3}"/>
              </a:ext>
            </a:extLst>
          </p:cNvPr>
          <p:cNvSpPr txBox="1"/>
          <p:nvPr/>
        </p:nvSpPr>
        <p:spPr>
          <a:xfrm>
            <a:off x="877824" y="0"/>
            <a:ext cx="39015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E035C0-8806-AD82-2F88-0693719F4CD2}"/>
              </a:ext>
            </a:extLst>
          </p:cNvPr>
          <p:cNvSpPr txBox="1"/>
          <p:nvPr/>
        </p:nvSpPr>
        <p:spPr>
          <a:xfrm>
            <a:off x="860064" y="1860125"/>
            <a:ext cx="542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49A99-05E1-3E57-4A54-A5CE5217ED49}"/>
              </a:ext>
            </a:extLst>
          </p:cNvPr>
          <p:cNvSpPr txBox="1"/>
          <p:nvPr/>
        </p:nvSpPr>
        <p:spPr>
          <a:xfrm>
            <a:off x="2901184" y="1855198"/>
            <a:ext cx="542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BPD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92257-09EE-A17B-37E7-7414B448894E}"/>
              </a:ext>
            </a:extLst>
          </p:cNvPr>
          <p:cNvSpPr txBox="1"/>
          <p:nvPr/>
        </p:nvSpPr>
        <p:spPr>
          <a:xfrm>
            <a:off x="4810980" y="1848799"/>
            <a:ext cx="6964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C54B5CD8-6053-BAD3-7B30-6DD0DB3F7E2A}"/>
              </a:ext>
            </a:extLst>
          </p:cNvPr>
          <p:cNvGrpSpPr/>
          <p:nvPr/>
        </p:nvGrpSpPr>
        <p:grpSpPr>
          <a:xfrm>
            <a:off x="3478329" y="403998"/>
            <a:ext cx="1552550" cy="889617"/>
            <a:chOff x="4469922" y="87861"/>
            <a:chExt cx="2722233" cy="1559851"/>
          </a:xfrm>
        </p:grpSpPr>
        <p:pic>
          <p:nvPicPr>
            <p:cNvPr id="93" name="Picture 9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1B485DE-C615-344E-E906-64C68A6B7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008" y="198783"/>
              <a:ext cx="1985268" cy="13235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5282340-74F9-088E-932D-D3F0ED0F8A2E}"/>
                    </a:ext>
                  </a:extLst>
                </p14:cNvPr>
                <p14:cNvContentPartPr/>
                <p14:nvPr/>
              </p14:nvContentPartPr>
              <p14:xfrm>
                <a:off x="5334526" y="1078624"/>
                <a:ext cx="543960" cy="155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5282340-74F9-088E-932D-D3F0ED0F8A2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23167" y="1067264"/>
                  <a:ext cx="565415" cy="177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6408363-C980-E127-CA2C-B85981833E8F}"/>
                    </a:ext>
                  </a:extLst>
                </p14:cNvPr>
                <p14:cNvContentPartPr/>
                <p14:nvPr/>
              </p14:nvContentPartPr>
              <p14:xfrm>
                <a:off x="5466286" y="562384"/>
                <a:ext cx="513720" cy="332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6408363-C980-E127-CA2C-B85981833E8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54940" y="551035"/>
                  <a:ext cx="535151" cy="3537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749B96-FC47-6ECB-B25D-19909B0653EE}"/>
                    </a:ext>
                  </a:extLst>
                </p14:cNvPr>
                <p14:cNvContentPartPr/>
                <p14:nvPr/>
              </p14:nvContentPartPr>
              <p14:xfrm>
                <a:off x="6179446" y="637984"/>
                <a:ext cx="122760" cy="200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749B96-FC47-6ECB-B25D-19909B0653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68114" y="626654"/>
                  <a:ext cx="144164" cy="221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AAA4B26-9A50-6C76-7FF4-B62AB764B351}"/>
                    </a:ext>
                  </a:extLst>
                </p14:cNvPr>
                <p14:cNvContentPartPr/>
                <p14:nvPr/>
              </p14:nvContentPartPr>
              <p14:xfrm>
                <a:off x="6152086" y="1082584"/>
                <a:ext cx="137520" cy="69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AAA4B26-9A50-6C76-7FF4-B62AB764B35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40731" y="1071259"/>
                  <a:ext cx="158968" cy="91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F3D6DFF-90BE-AB8C-BF7C-E45EEE2AA508}"/>
                    </a:ext>
                  </a:extLst>
                </p14:cNvPr>
                <p14:cNvContentPartPr/>
                <p14:nvPr/>
              </p14:nvContentPartPr>
              <p14:xfrm>
                <a:off x="5465796" y="560782"/>
                <a:ext cx="5760" cy="56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F3D6DFF-90BE-AB8C-BF7C-E45EEE2AA50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51396" y="545007"/>
                  <a:ext cx="33984" cy="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096444B-C7B0-9F76-DA5E-2565015CCE84}"/>
                    </a:ext>
                  </a:extLst>
                </p14:cNvPr>
                <p14:cNvContentPartPr/>
                <p14:nvPr/>
              </p14:nvContentPartPr>
              <p14:xfrm>
                <a:off x="5463276" y="543142"/>
                <a:ext cx="65520" cy="16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096444B-C7B0-9F76-DA5E-2565015CCE8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47676" y="527809"/>
                  <a:ext cx="96096" cy="466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4FF392F-E2CA-9646-A4CF-6835F89F8335}"/>
                    </a:ext>
                  </a:extLst>
                </p14:cNvPr>
                <p14:cNvContentPartPr/>
                <p14:nvPr/>
              </p14:nvContentPartPr>
              <p14:xfrm>
                <a:off x="5974476" y="796222"/>
                <a:ext cx="21960" cy="102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4FF392F-E2CA-9646-A4CF-6835F89F833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58790" y="780582"/>
                  <a:ext cx="52704" cy="133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2FFE1B6-9476-E0EB-D025-639DDC782EC0}"/>
                    </a:ext>
                  </a:extLst>
                </p14:cNvPr>
                <p14:cNvContentPartPr/>
                <p14:nvPr/>
              </p14:nvContentPartPr>
              <p14:xfrm>
                <a:off x="5908956" y="891982"/>
                <a:ext cx="73800" cy="7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2FFE1B6-9476-E0EB-D025-639DDC782EC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93320" y="876751"/>
                  <a:ext cx="104446" cy="3777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95279B9D-8E9C-AF47-2726-F173D22DBC11}"/>
                </a:ext>
              </a:extLst>
            </p:cNvPr>
            <p:cNvGrpSpPr/>
            <p:nvPr/>
          </p:nvGrpSpPr>
          <p:grpSpPr>
            <a:xfrm>
              <a:off x="5814996" y="1047142"/>
              <a:ext cx="71640" cy="103320"/>
              <a:chOff x="1299935" y="1288415"/>
              <a:chExt cx="71640" cy="10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235F3C10-CAB4-5FEA-DA26-5D3227418DAF}"/>
                      </a:ext>
                    </a:extLst>
                  </p14:cNvPr>
                  <p14:cNvContentPartPr/>
                  <p14:nvPr/>
                </p14:nvContentPartPr>
                <p14:xfrm>
                  <a:off x="1299935" y="1288415"/>
                  <a:ext cx="70560" cy="3240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235F3C10-CAB4-5FEA-DA26-5D3227418DAF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284324" y="1272838"/>
                    <a:ext cx="101157" cy="629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7AE8268F-2C56-0B80-319A-96C4D8FA4393}"/>
                      </a:ext>
                    </a:extLst>
                  </p14:cNvPr>
                  <p14:cNvContentPartPr/>
                  <p14:nvPr/>
                </p14:nvContentPartPr>
                <p14:xfrm>
                  <a:off x="1334855" y="1324775"/>
                  <a:ext cx="36720" cy="6696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7AE8268F-2C56-0B80-319A-96C4D8FA439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319296" y="1309130"/>
                    <a:ext cx="67216" cy="9762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E21E88F4-5808-F4B0-8D54-88165DCEB0FC}"/>
                </a:ext>
              </a:extLst>
            </p:cNvPr>
            <p:cNvGrpSpPr/>
            <p:nvPr/>
          </p:nvGrpSpPr>
          <p:grpSpPr>
            <a:xfrm>
              <a:off x="5328276" y="1174582"/>
              <a:ext cx="58680" cy="110880"/>
              <a:chOff x="813215" y="1415855"/>
              <a:chExt cx="58680" cy="110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127CCF77-8215-8634-B70B-8951F0CE3997}"/>
                      </a:ext>
                    </a:extLst>
                  </p14:cNvPr>
                  <p14:cNvContentPartPr/>
                  <p14:nvPr/>
                </p14:nvContentPartPr>
                <p14:xfrm>
                  <a:off x="813215" y="1415855"/>
                  <a:ext cx="58680" cy="5112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127CCF77-8215-8634-B70B-8951F0CE399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97609" y="1400077"/>
                    <a:ext cx="89269" cy="820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98F98B4A-221A-C480-E0D9-63774A24C086}"/>
                      </a:ext>
                    </a:extLst>
                  </p14:cNvPr>
                  <p14:cNvContentPartPr/>
                  <p14:nvPr/>
                </p14:nvContentPartPr>
                <p14:xfrm>
                  <a:off x="814655" y="1473455"/>
                  <a:ext cx="46080" cy="5328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98F98B4A-221A-C480-E0D9-63774A24C086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99087" y="1457784"/>
                    <a:ext cx="76592" cy="8399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661807C-90F4-6CB5-FE87-359C93AD64A0}"/>
                </a:ext>
              </a:extLst>
            </p:cNvPr>
            <p:cNvGrpSpPr/>
            <p:nvPr/>
          </p:nvGrpSpPr>
          <p:grpSpPr>
            <a:xfrm>
              <a:off x="6137861" y="1071197"/>
              <a:ext cx="168120" cy="123480"/>
              <a:chOff x="1622800" y="1312470"/>
              <a:chExt cx="168120" cy="123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658B37BD-BC83-36AD-1108-5F4793B387F1}"/>
                      </a:ext>
                    </a:extLst>
                  </p14:cNvPr>
                  <p14:cNvContentPartPr/>
                  <p14:nvPr/>
                </p14:nvContentPartPr>
                <p14:xfrm>
                  <a:off x="1622800" y="1324710"/>
                  <a:ext cx="14760" cy="4860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658B37BD-BC83-36AD-1108-5F4793B387F1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606757" y="1309133"/>
                    <a:ext cx="46205" cy="791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C64EF339-4043-2EDB-6836-2C75BAE05DE8}"/>
                      </a:ext>
                    </a:extLst>
                  </p14:cNvPr>
                  <p14:cNvContentPartPr/>
                  <p14:nvPr/>
                </p14:nvContentPartPr>
                <p14:xfrm>
                  <a:off x="1635760" y="1312470"/>
                  <a:ext cx="58320" cy="1224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C64EF339-4043-2EDB-6836-2C75BAE05DE8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620083" y="1297170"/>
                    <a:ext cx="89048" cy="422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4D6301B2-9170-55EB-A21B-95103F74A103}"/>
                      </a:ext>
                    </a:extLst>
                  </p14:cNvPr>
                  <p14:cNvContentPartPr/>
                  <p14:nvPr/>
                </p14:nvContentPartPr>
                <p14:xfrm>
                  <a:off x="1766080" y="1352070"/>
                  <a:ext cx="24840" cy="4068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4D6301B2-9170-55EB-A21B-95103F74A10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50157" y="1336424"/>
                    <a:ext cx="56049" cy="713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662F3C4C-F7D3-00B1-267A-9E094B4ED58E}"/>
                      </a:ext>
                    </a:extLst>
                  </p14:cNvPr>
                  <p14:cNvContentPartPr/>
                  <p14:nvPr/>
                </p14:nvContentPartPr>
                <p14:xfrm>
                  <a:off x="1754560" y="1399230"/>
                  <a:ext cx="31320" cy="3672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662F3C4C-F7D3-00B1-267A-9E094B4ED58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738900" y="1383671"/>
                    <a:ext cx="62014" cy="6721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904DA4A-1635-7DE5-6F35-981F890E6294}"/>
                </a:ext>
              </a:extLst>
            </p:cNvPr>
            <p:cNvGrpSpPr/>
            <p:nvPr/>
          </p:nvGrpSpPr>
          <p:grpSpPr>
            <a:xfrm>
              <a:off x="6165941" y="799037"/>
              <a:ext cx="66600" cy="53280"/>
              <a:chOff x="1650880" y="1040310"/>
              <a:chExt cx="66600" cy="53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814505EB-0B52-DDDE-3C81-19BC0DB6F2F4}"/>
                      </a:ext>
                    </a:extLst>
                  </p14:cNvPr>
                  <p14:cNvContentPartPr/>
                  <p14:nvPr/>
                </p14:nvContentPartPr>
                <p14:xfrm>
                  <a:off x="1650880" y="1040310"/>
                  <a:ext cx="12960" cy="5148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814505EB-0B52-DDDE-3C81-19BC0DB6F2F4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634680" y="1024615"/>
                    <a:ext cx="44712" cy="822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65960FBA-58B1-B1F1-CA80-9DCDC0F6FE95}"/>
                      </a:ext>
                    </a:extLst>
                  </p14:cNvPr>
                  <p14:cNvContentPartPr/>
                  <p14:nvPr/>
                </p14:nvContentPartPr>
                <p14:xfrm>
                  <a:off x="1669600" y="1057590"/>
                  <a:ext cx="47880" cy="3600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65960FBA-58B1-B1F1-CA80-9DCDC0F6FE95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653850" y="1042073"/>
                    <a:ext cx="78750" cy="6641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C3313F7-ABEE-5D46-79B5-15645FBB431F}"/>
                </a:ext>
              </a:extLst>
            </p:cNvPr>
            <p:cNvGrpSpPr/>
            <p:nvPr/>
          </p:nvGrpSpPr>
          <p:grpSpPr>
            <a:xfrm>
              <a:off x="6255221" y="629837"/>
              <a:ext cx="81360" cy="56160"/>
              <a:chOff x="1740160" y="871110"/>
              <a:chExt cx="81360" cy="5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DF291995-B681-EA91-6088-B23322773D6D}"/>
                      </a:ext>
                    </a:extLst>
                  </p14:cNvPr>
                  <p14:cNvContentPartPr/>
                  <p14:nvPr/>
                </p14:nvContentPartPr>
                <p14:xfrm>
                  <a:off x="1740160" y="871110"/>
                  <a:ext cx="45720" cy="1944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DF291995-B681-EA91-6088-B23322773D6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724502" y="855433"/>
                    <a:ext cx="76409" cy="501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613816A0-3C3C-1274-F266-F7199066BEEF}"/>
                      </a:ext>
                    </a:extLst>
                  </p14:cNvPr>
                  <p14:cNvContentPartPr/>
                  <p14:nvPr/>
                </p14:nvContentPartPr>
                <p14:xfrm>
                  <a:off x="1790200" y="873270"/>
                  <a:ext cx="31320" cy="5400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613816A0-3C3C-1274-F266-F7199066BEEF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774847" y="857572"/>
                    <a:ext cx="61412" cy="84767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9673033-6DAE-4D77-BF76-2D7FFEE369AF}"/>
                </a:ext>
              </a:extLst>
            </p:cNvPr>
            <p:cNvSpPr txBox="1"/>
            <p:nvPr/>
          </p:nvSpPr>
          <p:spPr>
            <a:xfrm>
              <a:off x="4469922" y="87861"/>
              <a:ext cx="1013254" cy="4047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900" b="1" dirty="0">
                  <a:solidFill>
                    <a:srgbClr val="C70E7B"/>
                  </a:solidFill>
                  <a:latin typeface="Tw Cen MT" panose="020B0602020104020603" pitchFamily="34" charset="77"/>
                </a:rPr>
                <a:t>T = 0.9</a:t>
              </a:r>
              <a:endParaRPr lang="en-AU" sz="900" dirty="0">
                <a:solidFill>
                  <a:srgbClr val="C70E7B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3215170-846C-2666-2E8C-50268571B77D}"/>
                </a:ext>
              </a:extLst>
            </p:cNvPr>
            <p:cNvSpPr txBox="1"/>
            <p:nvPr/>
          </p:nvSpPr>
          <p:spPr>
            <a:xfrm>
              <a:off x="6086591" y="142188"/>
              <a:ext cx="1013254" cy="4047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900" b="1" dirty="0">
                  <a:solidFill>
                    <a:srgbClr val="4C708F"/>
                  </a:solidFill>
                  <a:latin typeface="Tw Cen MT" panose="020B0602020104020603" pitchFamily="34" charset="77"/>
                </a:rPr>
                <a:t>T = 2.4</a:t>
              </a:r>
              <a:endParaRPr lang="en-AU" sz="900" dirty="0">
                <a:solidFill>
                  <a:srgbClr val="4C708F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1E02370-19B3-E191-1BC4-1C2CB8E36F7D}"/>
                </a:ext>
              </a:extLst>
            </p:cNvPr>
            <p:cNvSpPr txBox="1"/>
            <p:nvPr/>
          </p:nvSpPr>
          <p:spPr>
            <a:xfrm>
              <a:off x="6178901" y="1120578"/>
              <a:ext cx="1013254" cy="4047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900" b="1" dirty="0">
                  <a:solidFill>
                    <a:srgbClr val="132258"/>
                  </a:solidFill>
                  <a:latin typeface="Tw Cen MT" panose="020B0602020104020603" pitchFamily="34" charset="77"/>
                </a:rPr>
                <a:t>T = -1.3</a:t>
              </a:r>
              <a:endParaRPr lang="en-AU" sz="900" dirty="0">
                <a:solidFill>
                  <a:srgbClr val="132258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C658AF6-F0AB-FD86-81BA-D7E8094C0CDA}"/>
                </a:ext>
              </a:extLst>
            </p:cNvPr>
            <p:cNvSpPr txBox="1"/>
            <p:nvPr/>
          </p:nvSpPr>
          <p:spPr>
            <a:xfrm>
              <a:off x="4544883" y="1242972"/>
              <a:ext cx="1013255" cy="4047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900" b="1" dirty="0">
                  <a:solidFill>
                    <a:srgbClr val="60CB57"/>
                  </a:solidFill>
                  <a:latin typeface="Tw Cen MT" panose="020B0602020104020603" pitchFamily="34" charset="77"/>
                </a:rPr>
                <a:t>T = 0.3</a:t>
              </a:r>
              <a:endParaRPr lang="en-AU" sz="900" dirty="0">
                <a:solidFill>
                  <a:srgbClr val="60CB57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63B3B70C-12F3-4E52-A6AF-289519392DB9}"/>
              </a:ext>
            </a:extLst>
          </p:cNvPr>
          <p:cNvGrpSpPr/>
          <p:nvPr/>
        </p:nvGrpSpPr>
        <p:grpSpPr>
          <a:xfrm>
            <a:off x="1226735" y="246772"/>
            <a:ext cx="1680910" cy="1037501"/>
            <a:chOff x="63716" y="415436"/>
            <a:chExt cx="2953901" cy="1823226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9E8DFACF-528D-110D-F1A1-4BFC03FE77DE}"/>
                </a:ext>
              </a:extLst>
            </p:cNvPr>
            <p:cNvGrpSpPr/>
            <p:nvPr/>
          </p:nvGrpSpPr>
          <p:grpSpPr>
            <a:xfrm>
              <a:off x="63716" y="415436"/>
              <a:ext cx="2800551" cy="1692349"/>
              <a:chOff x="63716" y="415436"/>
              <a:chExt cx="2800551" cy="1692349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D518F3B-2F06-EC2D-F0EA-D658DAB2BD20}"/>
                  </a:ext>
                </a:extLst>
              </p:cNvPr>
              <p:cNvGrpSpPr/>
              <p:nvPr/>
            </p:nvGrpSpPr>
            <p:grpSpPr>
              <a:xfrm>
                <a:off x="63716" y="415436"/>
                <a:ext cx="2538095" cy="1433344"/>
                <a:chOff x="63716" y="415436"/>
                <a:chExt cx="2538095" cy="143334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F0CCF1A-7387-D395-AE9E-32D85385065C}"/>
                    </a:ext>
                  </a:extLst>
                </p:cNvPr>
                <p:cNvSpPr/>
                <p:nvPr/>
              </p:nvSpPr>
              <p:spPr>
                <a:xfrm>
                  <a:off x="206947" y="415436"/>
                  <a:ext cx="2257603" cy="13481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050">
                    <a:latin typeface="Tw Cen MT" panose="020B0602020104020603" pitchFamily="34" charset="77"/>
                  </a:endParaRPr>
                </a:p>
              </p:txBody>
            </p:sp>
            <p:pic>
              <p:nvPicPr>
                <p:cNvPr id="27" name="Picture 26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5DDD9CF1-6A81-F5C6-4276-00CFF6A993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6947" y="440056"/>
                  <a:ext cx="1985268" cy="132351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04E505B1-3B6B-4EA9-740B-FBB920D7097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465" y="1319897"/>
                    <a:ext cx="543960" cy="15588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04E505B1-3B6B-4EA9-740B-FBB920D70970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803652" y="1304120"/>
                      <a:ext cx="574953" cy="1868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8441BA87-0E92-71DB-25E5-8301C765CF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1225" y="803657"/>
                    <a:ext cx="513720" cy="33228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8441BA87-0E92-71DB-25E5-8301C765CF99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935428" y="787864"/>
                      <a:ext cx="544682" cy="3632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31" name="Ink 30">
                      <a:extLst>
                        <a:ext uri="{FF2B5EF4-FFF2-40B4-BE49-F238E27FC236}">
                          <a16:creationId xmlns:a16="http://schemas.microsoft.com/office/drawing/2014/main" id="{EBC73EE2-4F89-77D4-D7E7-8481187E64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64385" y="879257"/>
                    <a:ext cx="122760" cy="20016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EBC73EE2-4F89-77D4-D7E7-8481187E644D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48647" y="863472"/>
                      <a:ext cx="153607" cy="2311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34" name="Ink 33">
                      <a:extLst>
                        <a:ext uri="{FF2B5EF4-FFF2-40B4-BE49-F238E27FC236}">
                          <a16:creationId xmlns:a16="http://schemas.microsoft.com/office/drawing/2014/main" id="{E9BD8457-3F27-8A1E-4C84-C2BA16DB43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37025" y="1323857"/>
                    <a:ext cx="137520" cy="69840"/>
                  </p14:xfrm>
                </p:contentPart>
              </mc:Choice>
              <mc:Fallback xmlns="">
                <p:pic>
                  <p:nvPicPr>
                    <p:cNvPr id="34" name="Ink 33">
                      <a:extLst>
                        <a:ext uri="{FF2B5EF4-FFF2-40B4-BE49-F238E27FC236}">
                          <a16:creationId xmlns:a16="http://schemas.microsoft.com/office/drawing/2014/main" id="{E9BD8457-3F27-8A1E-4C84-C2BA16DB43F0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21254" y="1308127"/>
                      <a:ext cx="168430" cy="1006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35" name="Ink 34">
                      <a:extLst>
                        <a:ext uri="{FF2B5EF4-FFF2-40B4-BE49-F238E27FC236}">
                          <a16:creationId xmlns:a16="http://schemas.microsoft.com/office/drawing/2014/main" id="{65290613-76ED-11CB-869E-8FDA116675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0735" y="802055"/>
                    <a:ext cx="5760" cy="56160"/>
                  </p14:xfrm>
                </p:contentPart>
              </mc:Choice>
              <mc:Fallback xmlns="">
                <p:pic>
                  <p:nvPicPr>
                    <p:cNvPr id="35" name="Ink 34">
                      <a:extLst>
                        <a:ext uri="{FF2B5EF4-FFF2-40B4-BE49-F238E27FC236}">
                          <a16:creationId xmlns:a16="http://schemas.microsoft.com/office/drawing/2014/main" id="{65290613-76ED-11CB-869E-8FDA1166752B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936335" y="786280"/>
                      <a:ext cx="33984" cy="8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84F239B5-E964-43DC-8B84-7D33E91C16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8215" y="784415"/>
                    <a:ext cx="65520" cy="16560"/>
                  </p14:xfrm>
                </p:contentPart>
              </mc:Choice>
              <mc:Fallback xmlns="">
                <p:pic>
                  <p:nvPicPr>
                    <p:cNvPr id="36" name="Ink 35">
                      <a:extLst>
                        <a:ext uri="{FF2B5EF4-FFF2-40B4-BE49-F238E27FC236}">
                          <a16:creationId xmlns:a16="http://schemas.microsoft.com/office/drawing/2014/main" id="{84F239B5-E964-43DC-8B84-7D33E91C16C8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932615" y="769082"/>
                      <a:ext cx="96096" cy="466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BC4AA305-F9A7-E7A6-AE2E-3EFBF35317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59415" y="1037495"/>
                    <a:ext cx="21960" cy="102600"/>
                  </p14:xfrm>
                </p:contentPart>
              </mc:Choice>
              <mc:Fallback xmlns="">
                <p:pic>
                  <p:nvPicPr>
                    <p:cNvPr id="38" name="Ink 37">
                      <a:extLst>
                        <a:ext uri="{FF2B5EF4-FFF2-40B4-BE49-F238E27FC236}">
                          <a16:creationId xmlns:a16="http://schemas.microsoft.com/office/drawing/2014/main" id="{BC4AA305-F9A7-E7A6-AE2E-3EFBF35317B9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443729" y="1021759"/>
                      <a:ext cx="52704" cy="1334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9265175E-5FA3-D565-0D58-4D40E49E30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93895" y="1133255"/>
                    <a:ext cx="73800" cy="7920"/>
                  </p14:xfrm>
                </p:contentPart>
              </mc:Choice>
              <mc:Fallback xmlns="">
                <p:pic>
                  <p:nvPicPr>
                    <p:cNvPr id="41" name="Ink 40">
                      <a:extLst>
                        <a:ext uri="{FF2B5EF4-FFF2-40B4-BE49-F238E27FC236}">
                          <a16:creationId xmlns:a16="http://schemas.microsoft.com/office/drawing/2014/main" id="{9265175E-5FA3-D565-0D58-4D40E49E305F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1378126" y="1118024"/>
                      <a:ext cx="104708" cy="37772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FC91049-3564-0F5D-BCCC-FB6F49E26DF1}"/>
                    </a:ext>
                  </a:extLst>
                </p:cNvPr>
                <p:cNvGrpSpPr/>
                <p:nvPr/>
              </p:nvGrpSpPr>
              <p:grpSpPr>
                <a:xfrm>
                  <a:off x="1299935" y="1288415"/>
                  <a:ext cx="71640" cy="103320"/>
                  <a:chOff x="1299935" y="1288415"/>
                  <a:chExt cx="71640" cy="103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42" name="Ink 41">
                        <a:extLst>
                          <a:ext uri="{FF2B5EF4-FFF2-40B4-BE49-F238E27FC236}">
                            <a16:creationId xmlns:a16="http://schemas.microsoft.com/office/drawing/2014/main" id="{B5F8C407-BD81-BD21-CB78-F9A8DA91B3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299935" y="1288415"/>
                      <a:ext cx="70560" cy="32400"/>
                    </p14:xfrm>
                  </p:contentPart>
                </mc:Choice>
                <mc:Fallback xmlns="">
                  <p:pic>
                    <p:nvPicPr>
                      <p:cNvPr id="42" name="Ink 41">
                        <a:extLst>
                          <a:ext uri="{FF2B5EF4-FFF2-40B4-BE49-F238E27FC236}">
                            <a16:creationId xmlns:a16="http://schemas.microsoft.com/office/drawing/2014/main" id="{B5F8C407-BD81-BD21-CB78-F9A8DA91B3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284324" y="1272838"/>
                        <a:ext cx="101157" cy="6293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7">
                    <p14:nvContentPartPr>
                      <p14:cNvPr id="43" name="Ink 42">
                        <a:extLst>
                          <a:ext uri="{FF2B5EF4-FFF2-40B4-BE49-F238E27FC236}">
                            <a16:creationId xmlns:a16="http://schemas.microsoft.com/office/drawing/2014/main" id="{EF4A756B-88E8-C28E-941D-4456C3F00F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334855" y="1324775"/>
                      <a:ext cx="36720" cy="6696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EF4A756B-88E8-C28E-941D-4456C3F00F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319296" y="1309130"/>
                        <a:ext cx="67216" cy="976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2803A994-0BCA-B61F-904C-4038341704EE}"/>
                    </a:ext>
                  </a:extLst>
                </p:cNvPr>
                <p:cNvGrpSpPr/>
                <p:nvPr/>
              </p:nvGrpSpPr>
              <p:grpSpPr>
                <a:xfrm>
                  <a:off x="813215" y="1415855"/>
                  <a:ext cx="58680" cy="110880"/>
                  <a:chOff x="813215" y="1415855"/>
                  <a:chExt cx="58680" cy="1108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45" name="Ink 44">
                        <a:extLst>
                          <a:ext uri="{FF2B5EF4-FFF2-40B4-BE49-F238E27FC236}">
                            <a16:creationId xmlns:a16="http://schemas.microsoft.com/office/drawing/2014/main" id="{019A11AC-322A-E898-3B7B-1354368F9DB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3215" y="1415855"/>
                      <a:ext cx="58680" cy="511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019A11AC-322A-E898-3B7B-1354368F9D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97609" y="1400077"/>
                        <a:ext cx="89269" cy="8204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9">
                    <p14:nvContentPartPr>
                      <p14:cNvPr id="46" name="Ink 45">
                        <a:extLst>
                          <a:ext uri="{FF2B5EF4-FFF2-40B4-BE49-F238E27FC236}">
                            <a16:creationId xmlns:a16="http://schemas.microsoft.com/office/drawing/2014/main" id="{5BEF6BEB-F30F-CBC5-DAAC-78CE957451C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4655" y="1473455"/>
                      <a:ext cx="46080" cy="5328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EF6BEB-F30F-CBC5-DAAC-78CE957451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99087" y="1457784"/>
                        <a:ext cx="76592" cy="8399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E0B3943A-8A40-F327-2636-3ED03284438C}"/>
                    </a:ext>
                  </a:extLst>
                </p:cNvPr>
                <p:cNvGrpSpPr/>
                <p:nvPr/>
              </p:nvGrpSpPr>
              <p:grpSpPr>
                <a:xfrm>
                  <a:off x="1622800" y="1312470"/>
                  <a:ext cx="168120" cy="123480"/>
                  <a:chOff x="1622800" y="1312470"/>
                  <a:chExt cx="168120" cy="123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58" name="Ink 57">
                        <a:extLst>
                          <a:ext uri="{FF2B5EF4-FFF2-40B4-BE49-F238E27FC236}">
                            <a16:creationId xmlns:a16="http://schemas.microsoft.com/office/drawing/2014/main" id="{1FBBFCB6-53CE-1D43-8F50-00D24BDF97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22800" y="1324710"/>
                      <a:ext cx="14760" cy="486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1FBBFCB6-53CE-1D43-8F50-00D24BDF97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606757" y="1308931"/>
                        <a:ext cx="46205" cy="795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1">
                    <p14:nvContentPartPr>
                      <p14:cNvPr id="60" name="Ink 59">
                        <a:extLst>
                          <a:ext uri="{FF2B5EF4-FFF2-40B4-BE49-F238E27FC236}">
                            <a16:creationId xmlns:a16="http://schemas.microsoft.com/office/drawing/2014/main" id="{BC4A556A-014F-E5B4-FFA2-A51F63F0CA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35760" y="1312470"/>
                      <a:ext cx="58320" cy="1224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BC4A556A-014F-E5B4-FFA2-A51F63F0CA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620083" y="1297170"/>
                        <a:ext cx="89048" cy="4222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65" name="Ink 64">
                        <a:extLst>
                          <a:ext uri="{FF2B5EF4-FFF2-40B4-BE49-F238E27FC236}">
                            <a16:creationId xmlns:a16="http://schemas.microsoft.com/office/drawing/2014/main" id="{1C5516C9-5FD1-0A0B-45D4-6772EDE19E5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66080" y="1352070"/>
                      <a:ext cx="24840" cy="40680"/>
                    </p14:xfrm>
                  </p:contentPart>
                </mc:Choice>
                <mc:Fallback xmlns="">
                  <p:pic>
                    <p:nvPicPr>
                      <p:cNvPr id="65" name="Ink 64">
                        <a:extLst>
                          <a:ext uri="{FF2B5EF4-FFF2-40B4-BE49-F238E27FC236}">
                            <a16:creationId xmlns:a16="http://schemas.microsoft.com/office/drawing/2014/main" id="{1C5516C9-5FD1-0A0B-45D4-6772EDE19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750157" y="1336424"/>
                        <a:ext cx="56049" cy="713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3">
                    <p14:nvContentPartPr>
                      <p14:cNvPr id="71" name="Ink 70">
                        <a:extLst>
                          <a:ext uri="{FF2B5EF4-FFF2-40B4-BE49-F238E27FC236}">
                            <a16:creationId xmlns:a16="http://schemas.microsoft.com/office/drawing/2014/main" id="{F24AA0C1-6E2A-EF69-338F-1BE21A8133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54560" y="1399230"/>
                      <a:ext cx="31320" cy="36720"/>
                    </p14:xfrm>
                  </p:contentPart>
                </mc:Choice>
                <mc:Fallback xmlns="">
                  <p:pic>
                    <p:nvPicPr>
                      <p:cNvPr id="71" name="Ink 70">
                        <a:extLst>
                          <a:ext uri="{FF2B5EF4-FFF2-40B4-BE49-F238E27FC236}">
                            <a16:creationId xmlns:a16="http://schemas.microsoft.com/office/drawing/2014/main" id="{F24AA0C1-6E2A-EF69-338F-1BE21A8133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738900" y="1383671"/>
                        <a:ext cx="62014" cy="672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F24EFCAA-B64B-6C47-F625-D3F1F5000407}"/>
                    </a:ext>
                  </a:extLst>
                </p:cNvPr>
                <p:cNvGrpSpPr/>
                <p:nvPr/>
              </p:nvGrpSpPr>
              <p:grpSpPr>
                <a:xfrm>
                  <a:off x="1650880" y="1040310"/>
                  <a:ext cx="66600" cy="53280"/>
                  <a:chOff x="1650880" y="1040310"/>
                  <a:chExt cx="66600" cy="532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79" name="Ink 78">
                        <a:extLst>
                          <a:ext uri="{FF2B5EF4-FFF2-40B4-BE49-F238E27FC236}">
                            <a16:creationId xmlns:a16="http://schemas.microsoft.com/office/drawing/2014/main" id="{27FE3A1F-A458-FFBC-2EF7-3960B676FE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50880" y="1040310"/>
                      <a:ext cx="12960" cy="51480"/>
                    </p14:xfrm>
                  </p:contentPart>
                </mc:Choice>
                <mc:Fallback xmlns="">
                  <p:pic>
                    <p:nvPicPr>
                      <p:cNvPr id="79" name="Ink 78">
                        <a:extLst>
                          <a:ext uri="{FF2B5EF4-FFF2-40B4-BE49-F238E27FC236}">
                            <a16:creationId xmlns:a16="http://schemas.microsoft.com/office/drawing/2014/main" id="{27FE3A1F-A458-FFBC-2EF7-3960B676FE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634680" y="1024615"/>
                        <a:ext cx="44712" cy="822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5">
                    <p14:nvContentPartPr>
                      <p14:cNvPr id="80" name="Ink 79">
                        <a:extLst>
                          <a:ext uri="{FF2B5EF4-FFF2-40B4-BE49-F238E27FC236}">
                            <a16:creationId xmlns:a16="http://schemas.microsoft.com/office/drawing/2014/main" id="{78F7BB21-426A-41EC-277B-444F27B872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69600" y="1057590"/>
                      <a:ext cx="47880" cy="36000"/>
                    </p14:xfrm>
                  </p:contentPart>
                </mc:Choice>
                <mc:Fallback xmlns="">
                  <p:pic>
                    <p:nvPicPr>
                      <p:cNvPr id="80" name="Ink 79">
                        <a:extLst>
                          <a:ext uri="{FF2B5EF4-FFF2-40B4-BE49-F238E27FC236}">
                            <a16:creationId xmlns:a16="http://schemas.microsoft.com/office/drawing/2014/main" id="{78F7BB21-426A-41EC-277B-444F27B872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653850" y="1041801"/>
                        <a:ext cx="78750" cy="669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217B2ED5-6927-B54B-EA25-2907F7E1451E}"/>
                    </a:ext>
                  </a:extLst>
                </p:cNvPr>
                <p:cNvGrpSpPr/>
                <p:nvPr/>
              </p:nvGrpSpPr>
              <p:grpSpPr>
                <a:xfrm>
                  <a:off x="1740160" y="871110"/>
                  <a:ext cx="81360" cy="56160"/>
                  <a:chOff x="1740160" y="871110"/>
                  <a:chExt cx="81360" cy="561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83" name="Ink 82">
                        <a:extLst>
                          <a:ext uri="{FF2B5EF4-FFF2-40B4-BE49-F238E27FC236}">
                            <a16:creationId xmlns:a16="http://schemas.microsoft.com/office/drawing/2014/main" id="{89653B20-B4DE-5755-108E-036F7B8D8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40160" y="871110"/>
                      <a:ext cx="45720" cy="19440"/>
                    </p14:xfrm>
                  </p:contentPart>
                </mc:Choice>
                <mc:Fallback xmlns="">
                  <p:pic>
                    <p:nvPicPr>
                      <p:cNvPr id="83" name="Ink 82">
                        <a:extLst>
                          <a:ext uri="{FF2B5EF4-FFF2-40B4-BE49-F238E27FC236}">
                            <a16:creationId xmlns:a16="http://schemas.microsoft.com/office/drawing/2014/main" id="{89653B20-B4DE-5755-108E-036F7B8D8F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724502" y="855433"/>
                        <a:ext cx="76409" cy="5016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7">
                    <p14:nvContentPartPr>
                      <p14:cNvPr id="87" name="Ink 86">
                        <a:extLst>
                          <a:ext uri="{FF2B5EF4-FFF2-40B4-BE49-F238E27FC236}">
                            <a16:creationId xmlns:a16="http://schemas.microsoft.com/office/drawing/2014/main" id="{8283C79A-9290-6460-8F17-8AA0EFA9320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90200" y="873270"/>
                      <a:ext cx="31320" cy="54000"/>
                    </p14:xfrm>
                  </p:contentPart>
                </mc:Choice>
                <mc:Fallback xmlns="">
                  <p:pic>
                    <p:nvPicPr>
                      <p:cNvPr id="87" name="Ink 86">
                        <a:extLst>
                          <a:ext uri="{FF2B5EF4-FFF2-40B4-BE49-F238E27FC236}">
                            <a16:creationId xmlns:a16="http://schemas.microsoft.com/office/drawing/2014/main" id="{8283C79A-9290-6460-8F17-8AA0EFA932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8"/>
                      <a:stretch>
                        <a:fillRect/>
                      </a:stretch>
                    </p:blipFill>
                    <p:spPr>
                      <a:xfrm>
                        <a:off x="1774540" y="857572"/>
                        <a:ext cx="62014" cy="847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35FFA85-46A4-83E2-6A92-DCC053E024B7}"/>
                    </a:ext>
                  </a:extLst>
                </p:cNvPr>
                <p:cNvSpPr txBox="1"/>
                <p:nvPr/>
              </p:nvSpPr>
              <p:spPr>
                <a:xfrm>
                  <a:off x="78189" y="415436"/>
                  <a:ext cx="1013254" cy="405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C70E7B"/>
                      </a:solidFill>
                      <a:latin typeface="Tw Cen MT" panose="020B0602020104020603" pitchFamily="34" charset="77"/>
                    </a:rPr>
                    <a:t>r = 0.5</a:t>
                  </a:r>
                  <a:endParaRPr lang="en-AU" sz="900" dirty="0">
                    <a:solidFill>
                      <a:srgbClr val="C70E7B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D840E5B-1C30-D7F8-73E1-D84E4921B6EA}"/>
                    </a:ext>
                  </a:extLst>
                </p:cNvPr>
                <p:cNvSpPr txBox="1"/>
                <p:nvPr/>
              </p:nvSpPr>
              <p:spPr>
                <a:xfrm>
                  <a:off x="1571528" y="486237"/>
                  <a:ext cx="1013254" cy="405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4C708F"/>
                      </a:solidFill>
                      <a:latin typeface="Tw Cen MT" panose="020B0602020104020603" pitchFamily="34" charset="77"/>
                    </a:rPr>
                    <a:t>r = 0.9</a:t>
                  </a:r>
                  <a:endParaRPr lang="en-AU" sz="900" dirty="0">
                    <a:solidFill>
                      <a:srgbClr val="4C708F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69DF56CB-B630-D59E-C0DD-AF8815E3D6CD}"/>
                    </a:ext>
                  </a:extLst>
                </p:cNvPr>
                <p:cNvSpPr txBox="1"/>
                <p:nvPr/>
              </p:nvSpPr>
              <p:spPr>
                <a:xfrm>
                  <a:off x="1588557" y="1389218"/>
                  <a:ext cx="1013254" cy="405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132258"/>
                      </a:solidFill>
                      <a:latin typeface="Tw Cen MT" panose="020B0602020104020603" pitchFamily="34" charset="77"/>
                    </a:rPr>
                    <a:t>r = -0.3</a:t>
                  </a:r>
                  <a:endParaRPr lang="en-AU" sz="900" dirty="0">
                    <a:solidFill>
                      <a:srgbClr val="132258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B8EC474-493B-F0D6-C1CB-8CC1BFAD70AE}"/>
                    </a:ext>
                  </a:extLst>
                </p:cNvPr>
                <p:cNvSpPr txBox="1"/>
                <p:nvPr/>
              </p:nvSpPr>
              <p:spPr>
                <a:xfrm>
                  <a:off x="63716" y="1443134"/>
                  <a:ext cx="1013254" cy="405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60CB57"/>
                      </a:solidFill>
                      <a:latin typeface="Tw Cen MT" panose="020B0602020104020603" pitchFamily="34" charset="77"/>
                    </a:rPr>
                    <a:t>r = 0.1</a:t>
                  </a:r>
                  <a:endParaRPr lang="en-AU" sz="900" dirty="0">
                    <a:solidFill>
                      <a:srgbClr val="60CB57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F7EBC3E4-F3C7-1B5F-989D-08C1A846AFFB}"/>
                  </a:ext>
                </a:extLst>
              </p:cNvPr>
              <p:cNvGrpSpPr/>
              <p:nvPr/>
            </p:nvGrpSpPr>
            <p:grpSpPr>
              <a:xfrm>
                <a:off x="187995" y="547917"/>
                <a:ext cx="2538095" cy="1433344"/>
                <a:chOff x="63716" y="415436"/>
                <a:chExt cx="2538095" cy="1433344"/>
              </a:xfrm>
            </p:grpSpPr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EE32251-F130-D5A0-E26D-E7411718F890}"/>
                    </a:ext>
                  </a:extLst>
                </p:cNvPr>
                <p:cNvSpPr/>
                <p:nvPr/>
              </p:nvSpPr>
              <p:spPr>
                <a:xfrm>
                  <a:off x="206947" y="415436"/>
                  <a:ext cx="2257603" cy="13481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050">
                    <a:latin typeface="Tw Cen MT" panose="020B0602020104020603" pitchFamily="34" charset="77"/>
                  </a:endParaRPr>
                </a:p>
              </p:txBody>
            </p:sp>
            <p:pic>
              <p:nvPicPr>
                <p:cNvPr id="191" name="Picture 190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60E4EDC0-0CC9-0418-04DD-624B795B2C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6947" y="440056"/>
                  <a:ext cx="1985268" cy="132351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9">
                  <p14:nvContentPartPr>
                    <p14:cNvPr id="192" name="Ink 191">
                      <a:extLst>
                        <a:ext uri="{FF2B5EF4-FFF2-40B4-BE49-F238E27FC236}">
                          <a16:creationId xmlns:a16="http://schemas.microsoft.com/office/drawing/2014/main" id="{09C2B243-9001-2151-AC4A-5AB4174995A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465" y="1319897"/>
                    <a:ext cx="543960" cy="155880"/>
                  </p14:xfrm>
                </p:contentPart>
              </mc:Choice>
              <mc:Fallback xmlns="">
                <p:pic>
                  <p:nvPicPr>
                    <p:cNvPr id="192" name="Ink 191">
                      <a:extLst>
                        <a:ext uri="{FF2B5EF4-FFF2-40B4-BE49-F238E27FC236}">
                          <a16:creationId xmlns:a16="http://schemas.microsoft.com/office/drawing/2014/main" id="{09C2B243-9001-2151-AC4A-5AB4174995AA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803652" y="1304120"/>
                      <a:ext cx="574953" cy="1868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0">
                  <p14:nvContentPartPr>
                    <p14:cNvPr id="193" name="Ink 192">
                      <a:extLst>
                        <a:ext uri="{FF2B5EF4-FFF2-40B4-BE49-F238E27FC236}">
                          <a16:creationId xmlns:a16="http://schemas.microsoft.com/office/drawing/2014/main" id="{0F0850BA-C9F9-39F7-1E1C-6434665C13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1225" y="803657"/>
                    <a:ext cx="513720" cy="332280"/>
                  </p14:xfrm>
                </p:contentPart>
              </mc:Choice>
              <mc:Fallback xmlns="">
                <p:pic>
                  <p:nvPicPr>
                    <p:cNvPr id="193" name="Ink 192">
                      <a:extLst>
                        <a:ext uri="{FF2B5EF4-FFF2-40B4-BE49-F238E27FC236}">
                          <a16:creationId xmlns:a16="http://schemas.microsoft.com/office/drawing/2014/main" id="{0F0850BA-C9F9-39F7-1E1C-6434665C1325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935428" y="787864"/>
                      <a:ext cx="544682" cy="3632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194" name="Ink 193">
                      <a:extLst>
                        <a:ext uri="{FF2B5EF4-FFF2-40B4-BE49-F238E27FC236}">
                          <a16:creationId xmlns:a16="http://schemas.microsoft.com/office/drawing/2014/main" id="{7B59724E-74E5-6A2A-7255-657C6A00B86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64385" y="879257"/>
                    <a:ext cx="122760" cy="200160"/>
                  </p14:xfrm>
                </p:contentPart>
              </mc:Choice>
              <mc:Fallback xmlns="">
                <p:pic>
                  <p:nvPicPr>
                    <p:cNvPr id="194" name="Ink 193">
                      <a:extLst>
                        <a:ext uri="{FF2B5EF4-FFF2-40B4-BE49-F238E27FC236}">
                          <a16:creationId xmlns:a16="http://schemas.microsoft.com/office/drawing/2014/main" id="{7B59724E-74E5-6A2A-7255-657C6A00B860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48647" y="863472"/>
                      <a:ext cx="153607" cy="2311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195" name="Ink 194">
                      <a:extLst>
                        <a:ext uri="{FF2B5EF4-FFF2-40B4-BE49-F238E27FC236}">
                          <a16:creationId xmlns:a16="http://schemas.microsoft.com/office/drawing/2014/main" id="{3901CFDA-2784-9018-8BEC-66A554178D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37025" y="1323857"/>
                    <a:ext cx="137520" cy="69840"/>
                  </p14:xfrm>
                </p:contentPart>
              </mc:Choice>
              <mc:Fallback xmlns="">
                <p:pic>
                  <p:nvPicPr>
                    <p:cNvPr id="195" name="Ink 194">
                      <a:extLst>
                        <a:ext uri="{FF2B5EF4-FFF2-40B4-BE49-F238E27FC236}">
                          <a16:creationId xmlns:a16="http://schemas.microsoft.com/office/drawing/2014/main" id="{3901CFDA-2784-9018-8BEC-66A554178D00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21254" y="1308127"/>
                      <a:ext cx="168430" cy="1006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196" name="Ink 195">
                      <a:extLst>
                        <a:ext uri="{FF2B5EF4-FFF2-40B4-BE49-F238E27FC236}">
                          <a16:creationId xmlns:a16="http://schemas.microsoft.com/office/drawing/2014/main" id="{7F20DB91-355A-4C80-08D8-CC0306EF63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0735" y="802055"/>
                    <a:ext cx="5760" cy="56160"/>
                  </p14:xfrm>
                </p:contentPart>
              </mc:Choice>
              <mc:Fallback xmlns="">
                <p:pic>
                  <p:nvPicPr>
                    <p:cNvPr id="196" name="Ink 195">
                      <a:extLst>
                        <a:ext uri="{FF2B5EF4-FFF2-40B4-BE49-F238E27FC236}">
                          <a16:creationId xmlns:a16="http://schemas.microsoft.com/office/drawing/2014/main" id="{7F20DB91-355A-4C80-08D8-CC0306EF6361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936335" y="786280"/>
                      <a:ext cx="33984" cy="8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197" name="Ink 196">
                      <a:extLst>
                        <a:ext uri="{FF2B5EF4-FFF2-40B4-BE49-F238E27FC236}">
                          <a16:creationId xmlns:a16="http://schemas.microsoft.com/office/drawing/2014/main" id="{B3522FA7-1CC7-3312-A40C-27FF6DF93A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8215" y="784415"/>
                    <a:ext cx="65520" cy="16560"/>
                  </p14:xfrm>
                </p:contentPart>
              </mc:Choice>
              <mc:Fallback xmlns="">
                <p:pic>
                  <p:nvPicPr>
                    <p:cNvPr id="197" name="Ink 196">
                      <a:extLst>
                        <a:ext uri="{FF2B5EF4-FFF2-40B4-BE49-F238E27FC236}">
                          <a16:creationId xmlns:a16="http://schemas.microsoft.com/office/drawing/2014/main" id="{B3522FA7-1CC7-3312-A40C-27FF6DF93A25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932615" y="769082"/>
                      <a:ext cx="96096" cy="466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5">
                  <p14:nvContentPartPr>
                    <p14:cNvPr id="198" name="Ink 197">
                      <a:extLst>
                        <a:ext uri="{FF2B5EF4-FFF2-40B4-BE49-F238E27FC236}">
                          <a16:creationId xmlns:a16="http://schemas.microsoft.com/office/drawing/2014/main" id="{88FD525F-15B0-25CE-0625-5B02524CA2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59415" y="1037495"/>
                    <a:ext cx="21960" cy="102600"/>
                  </p14:xfrm>
                </p:contentPart>
              </mc:Choice>
              <mc:Fallback xmlns="">
                <p:pic>
                  <p:nvPicPr>
                    <p:cNvPr id="198" name="Ink 197">
                      <a:extLst>
                        <a:ext uri="{FF2B5EF4-FFF2-40B4-BE49-F238E27FC236}">
                          <a16:creationId xmlns:a16="http://schemas.microsoft.com/office/drawing/2014/main" id="{88FD525F-15B0-25CE-0625-5B02524CA239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443729" y="1021759"/>
                      <a:ext cx="52704" cy="1334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199" name="Ink 198">
                      <a:extLst>
                        <a:ext uri="{FF2B5EF4-FFF2-40B4-BE49-F238E27FC236}">
                          <a16:creationId xmlns:a16="http://schemas.microsoft.com/office/drawing/2014/main" id="{E93A189D-6A6F-CBCB-EAC9-BC44021388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93895" y="1133255"/>
                    <a:ext cx="73800" cy="7920"/>
                  </p14:xfrm>
                </p:contentPart>
              </mc:Choice>
              <mc:Fallback xmlns="">
                <p:pic>
                  <p:nvPicPr>
                    <p:cNvPr id="199" name="Ink 198">
                      <a:extLst>
                        <a:ext uri="{FF2B5EF4-FFF2-40B4-BE49-F238E27FC236}">
                          <a16:creationId xmlns:a16="http://schemas.microsoft.com/office/drawing/2014/main" id="{E93A189D-6A6F-CBCB-EAC9-BC4402138858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1378126" y="1118024"/>
                      <a:ext cx="104708" cy="37772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DFC25200-5C12-4D50-26FE-37CE63E524B4}"/>
                    </a:ext>
                  </a:extLst>
                </p:cNvPr>
                <p:cNvGrpSpPr/>
                <p:nvPr/>
              </p:nvGrpSpPr>
              <p:grpSpPr>
                <a:xfrm>
                  <a:off x="1299935" y="1288415"/>
                  <a:ext cx="71640" cy="103320"/>
                  <a:chOff x="1299935" y="1288415"/>
                  <a:chExt cx="71640" cy="103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7">
                    <p14:nvContentPartPr>
                      <p14:cNvPr id="219" name="Ink 218">
                        <a:extLst>
                          <a:ext uri="{FF2B5EF4-FFF2-40B4-BE49-F238E27FC236}">
                            <a16:creationId xmlns:a16="http://schemas.microsoft.com/office/drawing/2014/main" id="{AA55A793-B690-1814-4408-2409ADBAC67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299935" y="1288415"/>
                      <a:ext cx="70560" cy="32400"/>
                    </p14:xfrm>
                  </p:contentPart>
                </mc:Choice>
                <mc:Fallback xmlns="">
                  <p:pic>
                    <p:nvPicPr>
                      <p:cNvPr id="219" name="Ink 218">
                        <a:extLst>
                          <a:ext uri="{FF2B5EF4-FFF2-40B4-BE49-F238E27FC236}">
                            <a16:creationId xmlns:a16="http://schemas.microsoft.com/office/drawing/2014/main" id="{AA55A793-B690-1814-4408-2409ADBAC6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284324" y="1272838"/>
                        <a:ext cx="101157" cy="6293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220" name="Ink 219">
                        <a:extLst>
                          <a:ext uri="{FF2B5EF4-FFF2-40B4-BE49-F238E27FC236}">
                            <a16:creationId xmlns:a16="http://schemas.microsoft.com/office/drawing/2014/main" id="{543B6825-78D9-2947-3624-1ED3AE73BA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334855" y="1324775"/>
                      <a:ext cx="36720" cy="66960"/>
                    </p14:xfrm>
                  </p:contentPart>
                </mc:Choice>
                <mc:Fallback xmlns="">
                  <p:pic>
                    <p:nvPicPr>
                      <p:cNvPr id="220" name="Ink 219">
                        <a:extLst>
                          <a:ext uri="{FF2B5EF4-FFF2-40B4-BE49-F238E27FC236}">
                            <a16:creationId xmlns:a16="http://schemas.microsoft.com/office/drawing/2014/main" id="{543B6825-78D9-2947-3624-1ED3AE73BA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319296" y="1309130"/>
                        <a:ext cx="67216" cy="976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CEA0EEA6-9B86-43B1-E367-7A8DB55539D5}"/>
                    </a:ext>
                  </a:extLst>
                </p:cNvPr>
                <p:cNvGrpSpPr/>
                <p:nvPr/>
              </p:nvGrpSpPr>
              <p:grpSpPr>
                <a:xfrm>
                  <a:off x="813215" y="1415855"/>
                  <a:ext cx="58680" cy="110880"/>
                  <a:chOff x="813215" y="1415855"/>
                  <a:chExt cx="58680" cy="1108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9">
                    <p14:nvContentPartPr>
                      <p14:cNvPr id="217" name="Ink 216">
                        <a:extLst>
                          <a:ext uri="{FF2B5EF4-FFF2-40B4-BE49-F238E27FC236}">
                            <a16:creationId xmlns:a16="http://schemas.microsoft.com/office/drawing/2014/main" id="{29F315DC-DA9D-E67A-BBF2-67649775088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3215" y="1415855"/>
                      <a:ext cx="58680" cy="51120"/>
                    </p14:xfrm>
                  </p:contentPart>
                </mc:Choice>
                <mc:Fallback xmlns="">
                  <p:pic>
                    <p:nvPicPr>
                      <p:cNvPr id="217" name="Ink 216">
                        <a:extLst>
                          <a:ext uri="{FF2B5EF4-FFF2-40B4-BE49-F238E27FC236}">
                            <a16:creationId xmlns:a16="http://schemas.microsoft.com/office/drawing/2014/main" id="{29F315DC-DA9D-E67A-BBF2-6764977508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97609" y="1400077"/>
                        <a:ext cx="89269" cy="8204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218" name="Ink 217">
                        <a:extLst>
                          <a:ext uri="{FF2B5EF4-FFF2-40B4-BE49-F238E27FC236}">
                            <a16:creationId xmlns:a16="http://schemas.microsoft.com/office/drawing/2014/main" id="{249D47C8-3347-B823-0A38-03A45FF9E21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4655" y="1473455"/>
                      <a:ext cx="46080" cy="53280"/>
                    </p14:xfrm>
                  </p:contentPart>
                </mc:Choice>
                <mc:Fallback xmlns="">
                  <p:pic>
                    <p:nvPicPr>
                      <p:cNvPr id="218" name="Ink 217">
                        <a:extLst>
                          <a:ext uri="{FF2B5EF4-FFF2-40B4-BE49-F238E27FC236}">
                            <a16:creationId xmlns:a16="http://schemas.microsoft.com/office/drawing/2014/main" id="{249D47C8-3347-B823-0A38-03A45FF9E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99087" y="1457784"/>
                        <a:ext cx="76592" cy="8399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6EBC31C4-F070-FBA7-FD4E-191934D1AF8C}"/>
                    </a:ext>
                  </a:extLst>
                </p:cNvPr>
                <p:cNvGrpSpPr/>
                <p:nvPr/>
              </p:nvGrpSpPr>
              <p:grpSpPr>
                <a:xfrm>
                  <a:off x="1622800" y="1312470"/>
                  <a:ext cx="168120" cy="123480"/>
                  <a:chOff x="1622800" y="1312470"/>
                  <a:chExt cx="168120" cy="123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1">
                    <p14:nvContentPartPr>
                      <p14:cNvPr id="213" name="Ink 212">
                        <a:extLst>
                          <a:ext uri="{FF2B5EF4-FFF2-40B4-BE49-F238E27FC236}">
                            <a16:creationId xmlns:a16="http://schemas.microsoft.com/office/drawing/2014/main" id="{406949C9-26B2-9592-2BEF-DD629CADEC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22800" y="1324710"/>
                      <a:ext cx="14760" cy="48600"/>
                    </p14:xfrm>
                  </p:contentPart>
                </mc:Choice>
                <mc:Fallback xmlns="">
                  <p:pic>
                    <p:nvPicPr>
                      <p:cNvPr id="213" name="Ink 212">
                        <a:extLst>
                          <a:ext uri="{FF2B5EF4-FFF2-40B4-BE49-F238E27FC236}">
                            <a16:creationId xmlns:a16="http://schemas.microsoft.com/office/drawing/2014/main" id="{406949C9-26B2-9592-2BEF-DD629CADEC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606757" y="1308931"/>
                        <a:ext cx="46205" cy="795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214" name="Ink 213">
                        <a:extLst>
                          <a:ext uri="{FF2B5EF4-FFF2-40B4-BE49-F238E27FC236}">
                            <a16:creationId xmlns:a16="http://schemas.microsoft.com/office/drawing/2014/main" id="{BDC059BE-E250-B55B-3223-F6D88F1AC7A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35760" y="1312470"/>
                      <a:ext cx="58320" cy="12240"/>
                    </p14:xfrm>
                  </p:contentPart>
                </mc:Choice>
                <mc:Fallback xmlns="">
                  <p:pic>
                    <p:nvPicPr>
                      <p:cNvPr id="214" name="Ink 213">
                        <a:extLst>
                          <a:ext uri="{FF2B5EF4-FFF2-40B4-BE49-F238E27FC236}">
                            <a16:creationId xmlns:a16="http://schemas.microsoft.com/office/drawing/2014/main" id="{BDC059BE-E250-B55B-3223-F6D88F1AC7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620083" y="1297170"/>
                        <a:ext cx="89048" cy="4222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3">
                    <p14:nvContentPartPr>
                      <p14:cNvPr id="215" name="Ink 214">
                        <a:extLst>
                          <a:ext uri="{FF2B5EF4-FFF2-40B4-BE49-F238E27FC236}">
                            <a16:creationId xmlns:a16="http://schemas.microsoft.com/office/drawing/2014/main" id="{558DC856-E072-4BBA-3034-E6DE3F2E3FF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66080" y="1352070"/>
                      <a:ext cx="24840" cy="40680"/>
                    </p14:xfrm>
                  </p:contentPart>
                </mc:Choice>
                <mc:Fallback xmlns="">
                  <p:pic>
                    <p:nvPicPr>
                      <p:cNvPr id="215" name="Ink 214">
                        <a:extLst>
                          <a:ext uri="{FF2B5EF4-FFF2-40B4-BE49-F238E27FC236}">
                            <a16:creationId xmlns:a16="http://schemas.microsoft.com/office/drawing/2014/main" id="{558DC856-E072-4BBA-3034-E6DE3F2E3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750157" y="1336424"/>
                        <a:ext cx="56049" cy="713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216" name="Ink 215">
                        <a:extLst>
                          <a:ext uri="{FF2B5EF4-FFF2-40B4-BE49-F238E27FC236}">
                            <a16:creationId xmlns:a16="http://schemas.microsoft.com/office/drawing/2014/main" id="{C282DD46-CE84-D730-7AB8-215CACB81FE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54560" y="1399230"/>
                      <a:ext cx="31320" cy="36720"/>
                    </p14:xfrm>
                  </p:contentPart>
                </mc:Choice>
                <mc:Fallback xmlns="">
                  <p:pic>
                    <p:nvPicPr>
                      <p:cNvPr id="216" name="Ink 215">
                        <a:extLst>
                          <a:ext uri="{FF2B5EF4-FFF2-40B4-BE49-F238E27FC236}">
                            <a16:creationId xmlns:a16="http://schemas.microsoft.com/office/drawing/2014/main" id="{C282DD46-CE84-D730-7AB8-215CACB81F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738900" y="1383671"/>
                        <a:ext cx="62014" cy="672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77556D04-AF12-EB1C-0085-C029A6656DF5}"/>
                    </a:ext>
                  </a:extLst>
                </p:cNvPr>
                <p:cNvGrpSpPr/>
                <p:nvPr/>
              </p:nvGrpSpPr>
              <p:grpSpPr>
                <a:xfrm>
                  <a:off x="1650880" y="1040310"/>
                  <a:ext cx="66600" cy="53280"/>
                  <a:chOff x="1650880" y="1040310"/>
                  <a:chExt cx="66600" cy="532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5">
                    <p14:nvContentPartPr>
                      <p14:cNvPr id="211" name="Ink 210">
                        <a:extLst>
                          <a:ext uri="{FF2B5EF4-FFF2-40B4-BE49-F238E27FC236}">
                            <a16:creationId xmlns:a16="http://schemas.microsoft.com/office/drawing/2014/main" id="{F406610C-3E1A-75AB-E7B1-DD602F9CA4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50880" y="1040310"/>
                      <a:ext cx="12960" cy="51480"/>
                    </p14:xfrm>
                  </p:contentPart>
                </mc:Choice>
                <mc:Fallback xmlns="">
                  <p:pic>
                    <p:nvPicPr>
                      <p:cNvPr id="211" name="Ink 210">
                        <a:extLst>
                          <a:ext uri="{FF2B5EF4-FFF2-40B4-BE49-F238E27FC236}">
                            <a16:creationId xmlns:a16="http://schemas.microsoft.com/office/drawing/2014/main" id="{F406610C-3E1A-75AB-E7B1-DD602F9CA4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634680" y="1024615"/>
                        <a:ext cx="44712" cy="822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212" name="Ink 211">
                        <a:extLst>
                          <a:ext uri="{FF2B5EF4-FFF2-40B4-BE49-F238E27FC236}">
                            <a16:creationId xmlns:a16="http://schemas.microsoft.com/office/drawing/2014/main" id="{1D2C545D-9FB2-3FCB-B47F-5F4A9BD25A8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69600" y="1057590"/>
                      <a:ext cx="47880" cy="36000"/>
                    </p14:xfrm>
                  </p:contentPart>
                </mc:Choice>
                <mc:Fallback xmlns="">
                  <p:pic>
                    <p:nvPicPr>
                      <p:cNvPr id="212" name="Ink 211">
                        <a:extLst>
                          <a:ext uri="{FF2B5EF4-FFF2-40B4-BE49-F238E27FC236}">
                            <a16:creationId xmlns:a16="http://schemas.microsoft.com/office/drawing/2014/main" id="{1D2C545D-9FB2-3FCB-B47F-5F4A9BD25A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653850" y="1041801"/>
                        <a:ext cx="78750" cy="669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5ECBC264-0CEB-1CD1-06C8-CCA2522C1222}"/>
                    </a:ext>
                  </a:extLst>
                </p:cNvPr>
                <p:cNvGrpSpPr/>
                <p:nvPr/>
              </p:nvGrpSpPr>
              <p:grpSpPr>
                <a:xfrm>
                  <a:off x="1740160" y="871110"/>
                  <a:ext cx="81360" cy="56160"/>
                  <a:chOff x="1740160" y="871110"/>
                  <a:chExt cx="81360" cy="561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7">
                    <p14:nvContentPartPr>
                      <p14:cNvPr id="209" name="Ink 208">
                        <a:extLst>
                          <a:ext uri="{FF2B5EF4-FFF2-40B4-BE49-F238E27FC236}">
                            <a16:creationId xmlns:a16="http://schemas.microsoft.com/office/drawing/2014/main" id="{4C71FBA2-D6A2-91D3-470B-5FF63F2619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40160" y="871110"/>
                      <a:ext cx="45720" cy="19440"/>
                    </p14:xfrm>
                  </p:contentPart>
                </mc:Choice>
                <mc:Fallback xmlns="">
                  <p:pic>
                    <p:nvPicPr>
                      <p:cNvPr id="209" name="Ink 208">
                        <a:extLst>
                          <a:ext uri="{FF2B5EF4-FFF2-40B4-BE49-F238E27FC236}">
                            <a16:creationId xmlns:a16="http://schemas.microsoft.com/office/drawing/2014/main" id="{4C71FBA2-D6A2-91D3-470B-5FF63F261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724502" y="855433"/>
                        <a:ext cx="76409" cy="5016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210" name="Ink 209">
                        <a:extLst>
                          <a:ext uri="{FF2B5EF4-FFF2-40B4-BE49-F238E27FC236}">
                            <a16:creationId xmlns:a16="http://schemas.microsoft.com/office/drawing/2014/main" id="{A24D6532-CFC4-AEC7-AC40-F2EB2A3DE86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90200" y="873270"/>
                      <a:ext cx="31320" cy="54000"/>
                    </p14:xfrm>
                  </p:contentPart>
                </mc:Choice>
                <mc:Fallback xmlns="">
                  <p:pic>
                    <p:nvPicPr>
                      <p:cNvPr id="210" name="Ink 209">
                        <a:extLst>
                          <a:ext uri="{FF2B5EF4-FFF2-40B4-BE49-F238E27FC236}">
                            <a16:creationId xmlns:a16="http://schemas.microsoft.com/office/drawing/2014/main" id="{A24D6532-CFC4-AEC7-AC40-F2EB2A3DE8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8"/>
                      <a:stretch>
                        <a:fillRect/>
                      </a:stretch>
                    </p:blipFill>
                    <p:spPr>
                      <a:xfrm>
                        <a:off x="1774540" y="857572"/>
                        <a:ext cx="62014" cy="847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950EAB59-F356-AACF-EA13-A09492824652}"/>
                    </a:ext>
                  </a:extLst>
                </p:cNvPr>
                <p:cNvSpPr txBox="1"/>
                <p:nvPr/>
              </p:nvSpPr>
              <p:spPr>
                <a:xfrm>
                  <a:off x="78189" y="415436"/>
                  <a:ext cx="1013254" cy="405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C70E7B"/>
                      </a:solidFill>
                      <a:latin typeface="Tw Cen MT" panose="020B0602020104020603" pitchFamily="34" charset="77"/>
                    </a:rPr>
                    <a:t>r = 0.5</a:t>
                  </a:r>
                  <a:endParaRPr lang="en-AU" sz="900" dirty="0">
                    <a:solidFill>
                      <a:srgbClr val="C70E7B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902F64F8-F27C-94B2-EC5A-6DAAE0431917}"/>
                    </a:ext>
                  </a:extLst>
                </p:cNvPr>
                <p:cNvSpPr txBox="1"/>
                <p:nvPr/>
              </p:nvSpPr>
              <p:spPr>
                <a:xfrm>
                  <a:off x="1571528" y="486237"/>
                  <a:ext cx="1013254" cy="405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4C708F"/>
                      </a:solidFill>
                      <a:latin typeface="Tw Cen MT" panose="020B0602020104020603" pitchFamily="34" charset="77"/>
                    </a:rPr>
                    <a:t>r = 0.9</a:t>
                  </a:r>
                  <a:endParaRPr lang="en-AU" sz="900" dirty="0">
                    <a:solidFill>
                      <a:srgbClr val="4C708F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2FED0CA5-7A65-7853-33D8-7F0B7FAA8469}"/>
                    </a:ext>
                  </a:extLst>
                </p:cNvPr>
                <p:cNvSpPr txBox="1"/>
                <p:nvPr/>
              </p:nvSpPr>
              <p:spPr>
                <a:xfrm>
                  <a:off x="1588557" y="1389218"/>
                  <a:ext cx="1013254" cy="405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132258"/>
                      </a:solidFill>
                      <a:latin typeface="Tw Cen MT" panose="020B0602020104020603" pitchFamily="34" charset="77"/>
                    </a:rPr>
                    <a:t>r = -0.3</a:t>
                  </a:r>
                  <a:endParaRPr lang="en-AU" sz="900" dirty="0">
                    <a:solidFill>
                      <a:srgbClr val="132258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41A2986C-0DBC-2790-5BE2-BD836A614391}"/>
                    </a:ext>
                  </a:extLst>
                </p:cNvPr>
                <p:cNvSpPr txBox="1"/>
                <p:nvPr/>
              </p:nvSpPr>
              <p:spPr>
                <a:xfrm>
                  <a:off x="63716" y="1443134"/>
                  <a:ext cx="1013254" cy="405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60CB57"/>
                      </a:solidFill>
                      <a:latin typeface="Tw Cen MT" panose="020B0602020104020603" pitchFamily="34" charset="77"/>
                    </a:rPr>
                    <a:t>r = 0.1</a:t>
                  </a:r>
                  <a:endParaRPr lang="en-AU" sz="900" dirty="0">
                    <a:solidFill>
                      <a:srgbClr val="60CB57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</p:grp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3EA82E87-D86B-A6E6-99EF-B4532B7AD34B}"/>
                  </a:ext>
                </a:extLst>
              </p:cNvPr>
              <p:cNvGrpSpPr/>
              <p:nvPr/>
            </p:nvGrpSpPr>
            <p:grpSpPr>
              <a:xfrm>
                <a:off x="326172" y="674435"/>
                <a:ext cx="2538095" cy="1433350"/>
                <a:chOff x="63716" y="415436"/>
                <a:chExt cx="2538095" cy="1433350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0FC65BEF-B7D0-2552-5E94-998C7A6EF4DD}"/>
                    </a:ext>
                  </a:extLst>
                </p:cNvPr>
                <p:cNvSpPr/>
                <p:nvPr/>
              </p:nvSpPr>
              <p:spPr>
                <a:xfrm>
                  <a:off x="206947" y="415436"/>
                  <a:ext cx="2257603" cy="13481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050">
                    <a:latin typeface="Tw Cen MT" panose="020B0602020104020603" pitchFamily="34" charset="77"/>
                  </a:endParaRPr>
                </a:p>
              </p:txBody>
            </p:sp>
            <p:pic>
              <p:nvPicPr>
                <p:cNvPr id="223" name="Picture 22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C75087E8-1D07-8645-2960-0AF9075D06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6947" y="440056"/>
                  <a:ext cx="1985268" cy="132351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224" name="Ink 223">
                      <a:extLst>
                        <a:ext uri="{FF2B5EF4-FFF2-40B4-BE49-F238E27FC236}">
                          <a16:creationId xmlns:a16="http://schemas.microsoft.com/office/drawing/2014/main" id="{04963911-30B7-F128-C88E-17F917BE28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465" y="1319897"/>
                    <a:ext cx="543960" cy="155880"/>
                  </p14:xfrm>
                </p:contentPart>
              </mc:Choice>
              <mc:Fallback xmlns="">
                <p:pic>
                  <p:nvPicPr>
                    <p:cNvPr id="224" name="Ink 223">
                      <a:extLst>
                        <a:ext uri="{FF2B5EF4-FFF2-40B4-BE49-F238E27FC236}">
                          <a16:creationId xmlns:a16="http://schemas.microsoft.com/office/drawing/2014/main" id="{04963911-30B7-F128-C88E-17F917BE28B1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803652" y="1304120"/>
                      <a:ext cx="574953" cy="1868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225" name="Ink 224">
                      <a:extLst>
                        <a:ext uri="{FF2B5EF4-FFF2-40B4-BE49-F238E27FC236}">
                          <a16:creationId xmlns:a16="http://schemas.microsoft.com/office/drawing/2014/main" id="{BDA0D8E4-3966-4910-9CED-C709D4AC84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1225" y="803657"/>
                    <a:ext cx="513720" cy="332280"/>
                  </p14:xfrm>
                </p:contentPart>
              </mc:Choice>
              <mc:Fallback xmlns="">
                <p:pic>
                  <p:nvPicPr>
                    <p:cNvPr id="225" name="Ink 224">
                      <a:extLst>
                        <a:ext uri="{FF2B5EF4-FFF2-40B4-BE49-F238E27FC236}">
                          <a16:creationId xmlns:a16="http://schemas.microsoft.com/office/drawing/2014/main" id="{BDA0D8E4-3966-4910-9CED-C709D4AC847B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935428" y="787864"/>
                      <a:ext cx="544682" cy="3632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1">
                  <p14:nvContentPartPr>
                    <p14:cNvPr id="226" name="Ink 225">
                      <a:extLst>
                        <a:ext uri="{FF2B5EF4-FFF2-40B4-BE49-F238E27FC236}">
                          <a16:creationId xmlns:a16="http://schemas.microsoft.com/office/drawing/2014/main" id="{F6754E3E-5712-E247-C625-C7392BB658F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64385" y="879257"/>
                    <a:ext cx="122760" cy="200160"/>
                  </p14:xfrm>
                </p:contentPart>
              </mc:Choice>
              <mc:Fallback xmlns="">
                <p:pic>
                  <p:nvPicPr>
                    <p:cNvPr id="226" name="Ink 225">
                      <a:extLst>
                        <a:ext uri="{FF2B5EF4-FFF2-40B4-BE49-F238E27FC236}">
                          <a16:creationId xmlns:a16="http://schemas.microsoft.com/office/drawing/2014/main" id="{F6754E3E-5712-E247-C625-C7392BB658F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48647" y="863472"/>
                      <a:ext cx="153607" cy="2311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227" name="Ink 226">
                      <a:extLst>
                        <a:ext uri="{FF2B5EF4-FFF2-40B4-BE49-F238E27FC236}">
                          <a16:creationId xmlns:a16="http://schemas.microsoft.com/office/drawing/2014/main" id="{05E8C6CA-2076-999A-85FE-B534893332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37025" y="1323857"/>
                    <a:ext cx="137520" cy="69840"/>
                  </p14:xfrm>
                </p:contentPart>
              </mc:Choice>
              <mc:Fallback xmlns="">
                <p:pic>
                  <p:nvPicPr>
                    <p:cNvPr id="227" name="Ink 226">
                      <a:extLst>
                        <a:ext uri="{FF2B5EF4-FFF2-40B4-BE49-F238E27FC236}">
                          <a16:creationId xmlns:a16="http://schemas.microsoft.com/office/drawing/2014/main" id="{05E8C6CA-2076-999A-85FE-B53489333233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21254" y="1308127"/>
                      <a:ext cx="168430" cy="1006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3">
                  <p14:nvContentPartPr>
                    <p14:cNvPr id="228" name="Ink 227">
                      <a:extLst>
                        <a:ext uri="{FF2B5EF4-FFF2-40B4-BE49-F238E27FC236}">
                          <a16:creationId xmlns:a16="http://schemas.microsoft.com/office/drawing/2014/main" id="{F4C837A4-B8CA-2D1B-B9F1-1E2B0736A5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0735" y="802055"/>
                    <a:ext cx="5760" cy="56160"/>
                  </p14:xfrm>
                </p:contentPart>
              </mc:Choice>
              <mc:Fallback xmlns="">
                <p:pic>
                  <p:nvPicPr>
                    <p:cNvPr id="228" name="Ink 227">
                      <a:extLst>
                        <a:ext uri="{FF2B5EF4-FFF2-40B4-BE49-F238E27FC236}">
                          <a16:creationId xmlns:a16="http://schemas.microsoft.com/office/drawing/2014/main" id="{F4C837A4-B8CA-2D1B-B9F1-1E2B0736A537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936335" y="786280"/>
                      <a:ext cx="33984" cy="8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229" name="Ink 228">
                      <a:extLst>
                        <a:ext uri="{FF2B5EF4-FFF2-40B4-BE49-F238E27FC236}">
                          <a16:creationId xmlns:a16="http://schemas.microsoft.com/office/drawing/2014/main" id="{84D6DCFA-5941-FB42-0725-E7DC80522D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8215" y="784415"/>
                    <a:ext cx="65520" cy="16560"/>
                  </p14:xfrm>
                </p:contentPart>
              </mc:Choice>
              <mc:Fallback xmlns="">
                <p:pic>
                  <p:nvPicPr>
                    <p:cNvPr id="229" name="Ink 228">
                      <a:extLst>
                        <a:ext uri="{FF2B5EF4-FFF2-40B4-BE49-F238E27FC236}">
                          <a16:creationId xmlns:a16="http://schemas.microsoft.com/office/drawing/2014/main" id="{84D6DCFA-5941-FB42-0725-E7DC80522D87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932615" y="769082"/>
                      <a:ext cx="96096" cy="466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5">
                  <p14:nvContentPartPr>
                    <p14:cNvPr id="230" name="Ink 229">
                      <a:extLst>
                        <a:ext uri="{FF2B5EF4-FFF2-40B4-BE49-F238E27FC236}">
                          <a16:creationId xmlns:a16="http://schemas.microsoft.com/office/drawing/2014/main" id="{30C9FF50-BDE7-1A27-9A2C-E158AF2DC2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59415" y="1037495"/>
                    <a:ext cx="21960" cy="102600"/>
                  </p14:xfrm>
                </p:contentPart>
              </mc:Choice>
              <mc:Fallback xmlns="">
                <p:pic>
                  <p:nvPicPr>
                    <p:cNvPr id="230" name="Ink 229">
                      <a:extLst>
                        <a:ext uri="{FF2B5EF4-FFF2-40B4-BE49-F238E27FC236}">
                          <a16:creationId xmlns:a16="http://schemas.microsoft.com/office/drawing/2014/main" id="{30C9FF50-BDE7-1A27-9A2C-E158AF2DC2C7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443729" y="1021759"/>
                      <a:ext cx="52704" cy="1334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231" name="Ink 230">
                      <a:extLst>
                        <a:ext uri="{FF2B5EF4-FFF2-40B4-BE49-F238E27FC236}">
                          <a16:creationId xmlns:a16="http://schemas.microsoft.com/office/drawing/2014/main" id="{1BDD318A-5A61-E9FF-8066-5D2A35103A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93895" y="1133255"/>
                    <a:ext cx="73800" cy="7920"/>
                  </p14:xfrm>
                </p:contentPart>
              </mc:Choice>
              <mc:Fallback xmlns="">
                <p:pic>
                  <p:nvPicPr>
                    <p:cNvPr id="231" name="Ink 230">
                      <a:extLst>
                        <a:ext uri="{FF2B5EF4-FFF2-40B4-BE49-F238E27FC236}">
                          <a16:creationId xmlns:a16="http://schemas.microsoft.com/office/drawing/2014/main" id="{1BDD318A-5A61-E9FF-8066-5D2A35103AF9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1378126" y="1118024"/>
                      <a:ext cx="104708" cy="37772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32" name="Group 231">
                  <a:extLst>
                    <a:ext uri="{FF2B5EF4-FFF2-40B4-BE49-F238E27FC236}">
                      <a16:creationId xmlns:a16="http://schemas.microsoft.com/office/drawing/2014/main" id="{C68D90B8-D2D6-63B3-0114-727C43513870}"/>
                    </a:ext>
                  </a:extLst>
                </p:cNvPr>
                <p:cNvGrpSpPr/>
                <p:nvPr/>
              </p:nvGrpSpPr>
              <p:grpSpPr>
                <a:xfrm>
                  <a:off x="1299935" y="1288415"/>
                  <a:ext cx="71640" cy="103320"/>
                  <a:chOff x="1299935" y="1288415"/>
                  <a:chExt cx="71640" cy="103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251" name="Ink 250">
                        <a:extLst>
                          <a:ext uri="{FF2B5EF4-FFF2-40B4-BE49-F238E27FC236}">
                            <a16:creationId xmlns:a16="http://schemas.microsoft.com/office/drawing/2014/main" id="{F38A2834-7847-7DAD-38C6-3CF22DF14E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299935" y="1288415"/>
                      <a:ext cx="70560" cy="32400"/>
                    </p14:xfrm>
                  </p:contentPart>
                </mc:Choice>
                <mc:Fallback xmlns="">
                  <p:pic>
                    <p:nvPicPr>
                      <p:cNvPr id="251" name="Ink 250">
                        <a:extLst>
                          <a:ext uri="{FF2B5EF4-FFF2-40B4-BE49-F238E27FC236}">
                            <a16:creationId xmlns:a16="http://schemas.microsoft.com/office/drawing/2014/main" id="{F38A2834-7847-7DAD-38C6-3CF22DF14E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284324" y="1272838"/>
                        <a:ext cx="101157" cy="6293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252" name="Ink 251">
                        <a:extLst>
                          <a:ext uri="{FF2B5EF4-FFF2-40B4-BE49-F238E27FC236}">
                            <a16:creationId xmlns:a16="http://schemas.microsoft.com/office/drawing/2014/main" id="{F9750588-4AFB-B47C-0101-CD7A5BFDCEC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334855" y="1324775"/>
                      <a:ext cx="36720" cy="66960"/>
                    </p14:xfrm>
                  </p:contentPart>
                </mc:Choice>
                <mc:Fallback xmlns="">
                  <p:pic>
                    <p:nvPicPr>
                      <p:cNvPr id="252" name="Ink 251">
                        <a:extLst>
                          <a:ext uri="{FF2B5EF4-FFF2-40B4-BE49-F238E27FC236}">
                            <a16:creationId xmlns:a16="http://schemas.microsoft.com/office/drawing/2014/main" id="{F9750588-4AFB-B47C-0101-CD7A5BFD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319296" y="1309130"/>
                        <a:ext cx="67216" cy="976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17FF989B-EA0F-81EB-F761-C09D073B5483}"/>
                    </a:ext>
                  </a:extLst>
                </p:cNvPr>
                <p:cNvGrpSpPr/>
                <p:nvPr/>
              </p:nvGrpSpPr>
              <p:grpSpPr>
                <a:xfrm>
                  <a:off x="813215" y="1415855"/>
                  <a:ext cx="58680" cy="110880"/>
                  <a:chOff x="813215" y="1415855"/>
                  <a:chExt cx="58680" cy="1108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249" name="Ink 248">
                        <a:extLst>
                          <a:ext uri="{FF2B5EF4-FFF2-40B4-BE49-F238E27FC236}">
                            <a16:creationId xmlns:a16="http://schemas.microsoft.com/office/drawing/2014/main" id="{DD9412F7-4F88-0768-441B-44569CED46A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3215" y="1415855"/>
                      <a:ext cx="58680" cy="51120"/>
                    </p14:xfrm>
                  </p:contentPart>
                </mc:Choice>
                <mc:Fallback xmlns="">
                  <p:pic>
                    <p:nvPicPr>
                      <p:cNvPr id="249" name="Ink 248">
                        <a:extLst>
                          <a:ext uri="{FF2B5EF4-FFF2-40B4-BE49-F238E27FC236}">
                            <a16:creationId xmlns:a16="http://schemas.microsoft.com/office/drawing/2014/main" id="{DD9412F7-4F88-0768-441B-44569CED46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97609" y="1400077"/>
                        <a:ext cx="89269" cy="8204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250" name="Ink 249">
                        <a:extLst>
                          <a:ext uri="{FF2B5EF4-FFF2-40B4-BE49-F238E27FC236}">
                            <a16:creationId xmlns:a16="http://schemas.microsoft.com/office/drawing/2014/main" id="{90B924BE-ECB8-4A67-DF2F-BA613F31A9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4655" y="1473455"/>
                      <a:ext cx="46080" cy="53280"/>
                    </p14:xfrm>
                  </p:contentPart>
                </mc:Choice>
                <mc:Fallback xmlns="">
                  <p:pic>
                    <p:nvPicPr>
                      <p:cNvPr id="250" name="Ink 249">
                        <a:extLst>
                          <a:ext uri="{FF2B5EF4-FFF2-40B4-BE49-F238E27FC236}">
                            <a16:creationId xmlns:a16="http://schemas.microsoft.com/office/drawing/2014/main" id="{90B924BE-ECB8-4A67-DF2F-BA613F31A9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99087" y="1457784"/>
                        <a:ext cx="76592" cy="8399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58A4040C-6CC4-3589-2309-9205C9E13372}"/>
                    </a:ext>
                  </a:extLst>
                </p:cNvPr>
                <p:cNvGrpSpPr/>
                <p:nvPr/>
              </p:nvGrpSpPr>
              <p:grpSpPr>
                <a:xfrm>
                  <a:off x="1622800" y="1312470"/>
                  <a:ext cx="168120" cy="123480"/>
                  <a:chOff x="1622800" y="1312470"/>
                  <a:chExt cx="168120" cy="123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245" name="Ink 244">
                        <a:extLst>
                          <a:ext uri="{FF2B5EF4-FFF2-40B4-BE49-F238E27FC236}">
                            <a16:creationId xmlns:a16="http://schemas.microsoft.com/office/drawing/2014/main" id="{574E1AEE-EA1E-8377-74A9-FD72FADE08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22800" y="1324710"/>
                      <a:ext cx="14760" cy="48600"/>
                    </p14:xfrm>
                  </p:contentPart>
                </mc:Choice>
                <mc:Fallback xmlns="">
                  <p:pic>
                    <p:nvPicPr>
                      <p:cNvPr id="245" name="Ink 244">
                        <a:extLst>
                          <a:ext uri="{FF2B5EF4-FFF2-40B4-BE49-F238E27FC236}">
                            <a16:creationId xmlns:a16="http://schemas.microsoft.com/office/drawing/2014/main" id="{574E1AEE-EA1E-8377-74A9-FD72FADE08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606757" y="1308931"/>
                        <a:ext cx="46205" cy="795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246" name="Ink 245">
                        <a:extLst>
                          <a:ext uri="{FF2B5EF4-FFF2-40B4-BE49-F238E27FC236}">
                            <a16:creationId xmlns:a16="http://schemas.microsoft.com/office/drawing/2014/main" id="{57AA6E50-8662-1A30-1773-816B1C0895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35760" y="1312470"/>
                      <a:ext cx="58320" cy="12240"/>
                    </p14:xfrm>
                  </p:contentPart>
                </mc:Choice>
                <mc:Fallback xmlns="">
                  <p:pic>
                    <p:nvPicPr>
                      <p:cNvPr id="246" name="Ink 245">
                        <a:extLst>
                          <a:ext uri="{FF2B5EF4-FFF2-40B4-BE49-F238E27FC236}">
                            <a16:creationId xmlns:a16="http://schemas.microsoft.com/office/drawing/2014/main" id="{57AA6E50-8662-1A30-1773-816B1C0895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620083" y="1297170"/>
                        <a:ext cx="89048" cy="4222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3">
                    <p14:nvContentPartPr>
                      <p14:cNvPr id="247" name="Ink 246">
                        <a:extLst>
                          <a:ext uri="{FF2B5EF4-FFF2-40B4-BE49-F238E27FC236}">
                            <a16:creationId xmlns:a16="http://schemas.microsoft.com/office/drawing/2014/main" id="{15F618AF-8F66-BCD9-FEDF-B8F420B5D4D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66080" y="1352070"/>
                      <a:ext cx="24840" cy="40680"/>
                    </p14:xfrm>
                  </p:contentPart>
                </mc:Choice>
                <mc:Fallback xmlns="">
                  <p:pic>
                    <p:nvPicPr>
                      <p:cNvPr id="247" name="Ink 246">
                        <a:extLst>
                          <a:ext uri="{FF2B5EF4-FFF2-40B4-BE49-F238E27FC236}">
                            <a16:creationId xmlns:a16="http://schemas.microsoft.com/office/drawing/2014/main" id="{15F618AF-8F66-BCD9-FEDF-B8F420B5D4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750157" y="1336424"/>
                        <a:ext cx="56049" cy="713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248" name="Ink 247">
                        <a:extLst>
                          <a:ext uri="{FF2B5EF4-FFF2-40B4-BE49-F238E27FC236}">
                            <a16:creationId xmlns:a16="http://schemas.microsoft.com/office/drawing/2014/main" id="{03BF4439-1574-8160-3407-D5CF53C8907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54560" y="1399230"/>
                      <a:ext cx="31320" cy="36720"/>
                    </p14:xfrm>
                  </p:contentPart>
                </mc:Choice>
                <mc:Fallback xmlns="">
                  <p:pic>
                    <p:nvPicPr>
                      <p:cNvPr id="248" name="Ink 247">
                        <a:extLst>
                          <a:ext uri="{FF2B5EF4-FFF2-40B4-BE49-F238E27FC236}">
                            <a16:creationId xmlns:a16="http://schemas.microsoft.com/office/drawing/2014/main" id="{03BF4439-1574-8160-3407-D5CF53C890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738900" y="1383671"/>
                        <a:ext cx="62014" cy="672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F59DE923-6675-7951-B34C-8F8DD6D72831}"/>
                    </a:ext>
                  </a:extLst>
                </p:cNvPr>
                <p:cNvGrpSpPr/>
                <p:nvPr/>
              </p:nvGrpSpPr>
              <p:grpSpPr>
                <a:xfrm>
                  <a:off x="1650880" y="1040310"/>
                  <a:ext cx="66600" cy="53280"/>
                  <a:chOff x="1650880" y="1040310"/>
                  <a:chExt cx="66600" cy="532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5">
                    <p14:nvContentPartPr>
                      <p14:cNvPr id="243" name="Ink 242">
                        <a:extLst>
                          <a:ext uri="{FF2B5EF4-FFF2-40B4-BE49-F238E27FC236}">
                            <a16:creationId xmlns:a16="http://schemas.microsoft.com/office/drawing/2014/main" id="{3F29A3F8-3DF1-DC8A-78EA-8B9E2AB4209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50880" y="1040310"/>
                      <a:ext cx="12960" cy="51480"/>
                    </p14:xfrm>
                  </p:contentPart>
                </mc:Choice>
                <mc:Fallback xmlns="">
                  <p:pic>
                    <p:nvPicPr>
                      <p:cNvPr id="243" name="Ink 242">
                        <a:extLst>
                          <a:ext uri="{FF2B5EF4-FFF2-40B4-BE49-F238E27FC236}">
                            <a16:creationId xmlns:a16="http://schemas.microsoft.com/office/drawing/2014/main" id="{3F29A3F8-3DF1-DC8A-78EA-8B9E2AB420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634680" y="1024615"/>
                        <a:ext cx="44712" cy="822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244" name="Ink 243">
                        <a:extLst>
                          <a:ext uri="{FF2B5EF4-FFF2-40B4-BE49-F238E27FC236}">
                            <a16:creationId xmlns:a16="http://schemas.microsoft.com/office/drawing/2014/main" id="{7A6A4B8A-5360-BE4A-AC7C-3F684D1CE0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69600" y="1057590"/>
                      <a:ext cx="47880" cy="36000"/>
                    </p14:xfrm>
                  </p:contentPart>
                </mc:Choice>
                <mc:Fallback xmlns="">
                  <p:pic>
                    <p:nvPicPr>
                      <p:cNvPr id="244" name="Ink 243">
                        <a:extLst>
                          <a:ext uri="{FF2B5EF4-FFF2-40B4-BE49-F238E27FC236}">
                            <a16:creationId xmlns:a16="http://schemas.microsoft.com/office/drawing/2014/main" id="{7A6A4B8A-5360-BE4A-AC7C-3F684D1CE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653850" y="1041801"/>
                        <a:ext cx="78750" cy="669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21286B44-3CC4-59DD-A12A-7FB8D5190F5C}"/>
                    </a:ext>
                  </a:extLst>
                </p:cNvPr>
                <p:cNvGrpSpPr/>
                <p:nvPr/>
              </p:nvGrpSpPr>
              <p:grpSpPr>
                <a:xfrm>
                  <a:off x="1740160" y="871110"/>
                  <a:ext cx="81360" cy="56160"/>
                  <a:chOff x="1740160" y="871110"/>
                  <a:chExt cx="81360" cy="561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7">
                    <p14:nvContentPartPr>
                      <p14:cNvPr id="241" name="Ink 240">
                        <a:extLst>
                          <a:ext uri="{FF2B5EF4-FFF2-40B4-BE49-F238E27FC236}">
                            <a16:creationId xmlns:a16="http://schemas.microsoft.com/office/drawing/2014/main" id="{74CCAAFB-D75C-49DB-1496-0607633A9B8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40160" y="871110"/>
                      <a:ext cx="45720" cy="19440"/>
                    </p14:xfrm>
                  </p:contentPart>
                </mc:Choice>
                <mc:Fallback xmlns="">
                  <p:pic>
                    <p:nvPicPr>
                      <p:cNvPr id="241" name="Ink 240">
                        <a:extLst>
                          <a:ext uri="{FF2B5EF4-FFF2-40B4-BE49-F238E27FC236}">
                            <a16:creationId xmlns:a16="http://schemas.microsoft.com/office/drawing/2014/main" id="{74CCAAFB-D75C-49DB-1496-0607633A9B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724502" y="855433"/>
                        <a:ext cx="76409" cy="5016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242" name="Ink 241">
                        <a:extLst>
                          <a:ext uri="{FF2B5EF4-FFF2-40B4-BE49-F238E27FC236}">
                            <a16:creationId xmlns:a16="http://schemas.microsoft.com/office/drawing/2014/main" id="{224E9903-E0D9-476A-0DFA-C9FC07E8A5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90200" y="873270"/>
                      <a:ext cx="31320" cy="54000"/>
                    </p14:xfrm>
                  </p:contentPart>
                </mc:Choice>
                <mc:Fallback xmlns="">
                  <p:pic>
                    <p:nvPicPr>
                      <p:cNvPr id="242" name="Ink 241">
                        <a:extLst>
                          <a:ext uri="{FF2B5EF4-FFF2-40B4-BE49-F238E27FC236}">
                            <a16:creationId xmlns:a16="http://schemas.microsoft.com/office/drawing/2014/main" id="{224E9903-E0D9-476A-0DFA-C9FC07E8A5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8"/>
                      <a:stretch>
                        <a:fillRect/>
                      </a:stretch>
                    </p:blipFill>
                    <p:spPr>
                      <a:xfrm>
                        <a:off x="1774540" y="857572"/>
                        <a:ext cx="62014" cy="847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7E7E6BAC-DF41-748B-1F30-770C12DF1A4C}"/>
                    </a:ext>
                  </a:extLst>
                </p:cNvPr>
                <p:cNvSpPr txBox="1"/>
                <p:nvPr/>
              </p:nvSpPr>
              <p:spPr>
                <a:xfrm>
                  <a:off x="78189" y="415436"/>
                  <a:ext cx="1013254" cy="4056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C70E7B"/>
                      </a:solidFill>
                      <a:latin typeface="Tw Cen MT" panose="020B0602020104020603" pitchFamily="34" charset="77"/>
                    </a:rPr>
                    <a:t>r = 0.5</a:t>
                  </a:r>
                  <a:endParaRPr lang="en-AU" sz="900" dirty="0">
                    <a:solidFill>
                      <a:srgbClr val="C70E7B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6FDC558A-1C5A-FE4B-D8E2-E0F6103704A3}"/>
                    </a:ext>
                  </a:extLst>
                </p:cNvPr>
                <p:cNvSpPr txBox="1"/>
                <p:nvPr/>
              </p:nvSpPr>
              <p:spPr>
                <a:xfrm>
                  <a:off x="1571528" y="486237"/>
                  <a:ext cx="1013254" cy="4056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4C708F"/>
                      </a:solidFill>
                      <a:latin typeface="Tw Cen MT" panose="020B0602020104020603" pitchFamily="34" charset="77"/>
                    </a:rPr>
                    <a:t>r = 0.9</a:t>
                  </a:r>
                  <a:endParaRPr lang="en-AU" sz="900" dirty="0">
                    <a:solidFill>
                      <a:srgbClr val="4C708F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D8863563-8344-4C24-74BD-1525C99303BF}"/>
                    </a:ext>
                  </a:extLst>
                </p:cNvPr>
                <p:cNvSpPr txBox="1"/>
                <p:nvPr/>
              </p:nvSpPr>
              <p:spPr>
                <a:xfrm>
                  <a:off x="1588557" y="1389215"/>
                  <a:ext cx="1013254" cy="4056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132258"/>
                      </a:solidFill>
                      <a:latin typeface="Tw Cen MT" panose="020B0602020104020603" pitchFamily="34" charset="77"/>
                    </a:rPr>
                    <a:t>r = -0.3</a:t>
                  </a:r>
                  <a:endParaRPr lang="en-AU" sz="900" dirty="0">
                    <a:solidFill>
                      <a:srgbClr val="132258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469B58F3-A409-E4D0-931C-D561E9E98B52}"/>
                    </a:ext>
                  </a:extLst>
                </p:cNvPr>
                <p:cNvSpPr txBox="1"/>
                <p:nvPr/>
              </p:nvSpPr>
              <p:spPr>
                <a:xfrm>
                  <a:off x="63716" y="1443139"/>
                  <a:ext cx="1013254" cy="4056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rgbClr val="60CB57"/>
                      </a:solidFill>
                      <a:latin typeface="Tw Cen MT" panose="020B0602020104020603" pitchFamily="34" charset="77"/>
                    </a:rPr>
                    <a:t>r = 0.1</a:t>
                  </a:r>
                  <a:endParaRPr lang="en-AU" sz="900" dirty="0">
                    <a:solidFill>
                      <a:srgbClr val="60CB57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endParaRPr>
                </a:p>
              </p:txBody>
            </p:sp>
          </p:grp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5AEB7063-B56C-6A2C-A9F2-D493B4FFB1DF}"/>
                </a:ext>
              </a:extLst>
            </p:cNvPr>
            <p:cNvGrpSpPr/>
            <p:nvPr/>
          </p:nvGrpSpPr>
          <p:grpSpPr>
            <a:xfrm>
              <a:off x="455349" y="771348"/>
              <a:ext cx="2562268" cy="1467314"/>
              <a:chOff x="63716" y="381467"/>
              <a:chExt cx="2562268" cy="1467314"/>
            </a:xfrm>
          </p:grpSpPr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061380C2-92C7-3D3E-01C8-9BB244C1CDAF}"/>
                  </a:ext>
                </a:extLst>
              </p:cNvPr>
              <p:cNvSpPr/>
              <p:nvPr/>
            </p:nvSpPr>
            <p:spPr>
              <a:xfrm>
                <a:off x="206947" y="415436"/>
                <a:ext cx="2257603" cy="13481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50">
                  <a:latin typeface="Tw Cen MT" panose="020B0602020104020603" pitchFamily="34" charset="77"/>
                </a:endParaRPr>
              </a:p>
            </p:txBody>
          </p:sp>
          <p:pic>
            <p:nvPicPr>
              <p:cNvPr id="255" name="Picture 25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D6E6D34-793E-39AC-C03A-EAA8594B7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6947" y="440056"/>
                <a:ext cx="1985268" cy="1323512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BC4B886A-BF80-92A7-DE4A-F7A417749A63}"/>
                      </a:ext>
                    </a:extLst>
                  </p14:cNvPr>
                  <p14:cNvContentPartPr/>
                  <p14:nvPr/>
                </p14:nvContentPartPr>
                <p14:xfrm>
                  <a:off x="819465" y="1319897"/>
                  <a:ext cx="543960" cy="155880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BC4B886A-BF80-92A7-DE4A-F7A417749A63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808080" y="1308537"/>
                    <a:ext cx="565465" cy="1773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080CAC05-343B-39A4-E81E-42BF87247B1D}"/>
                      </a:ext>
                    </a:extLst>
                  </p14:cNvPr>
                  <p14:cNvContentPartPr/>
                  <p14:nvPr/>
                </p14:nvContentPartPr>
                <p14:xfrm>
                  <a:off x="951225" y="803657"/>
                  <a:ext cx="513720" cy="33228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080CAC05-343B-39A4-E81E-42BF87247B1D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939851" y="792286"/>
                    <a:ext cx="535204" cy="3537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574E505E-EA4A-E14B-0D47-2EE2D1E71D98}"/>
                      </a:ext>
                    </a:extLst>
                  </p14:cNvPr>
                  <p14:cNvContentPartPr/>
                  <p14:nvPr/>
                </p14:nvContentPartPr>
                <p14:xfrm>
                  <a:off x="1664385" y="879257"/>
                  <a:ext cx="122760" cy="20016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574E505E-EA4A-E14B-0D47-2EE2D1E71D98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1653053" y="867891"/>
                    <a:ext cx="144164" cy="2216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A2AF0137-7FF0-8F93-50F7-E745243BA02D}"/>
                      </a:ext>
                    </a:extLst>
                  </p14:cNvPr>
                  <p14:cNvContentPartPr/>
                  <p14:nvPr/>
                </p14:nvContentPartPr>
                <p14:xfrm>
                  <a:off x="1637025" y="1323857"/>
                  <a:ext cx="137520" cy="6984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A2AF0137-7FF0-8F93-50F7-E745243BA02D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625670" y="1312532"/>
                    <a:ext cx="158968" cy="912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0401A602-8321-AD52-54C8-387551C607C8}"/>
                      </a:ext>
                    </a:extLst>
                  </p14:cNvPr>
                  <p14:cNvContentPartPr/>
                  <p14:nvPr/>
                </p14:nvContentPartPr>
                <p14:xfrm>
                  <a:off x="950735" y="802055"/>
                  <a:ext cx="5760" cy="5616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0401A602-8321-AD52-54C8-387551C607C8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36335" y="786280"/>
                    <a:ext cx="33984" cy="8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16CC9D40-F76C-DED3-918D-CDE907E542CB}"/>
                      </a:ext>
                    </a:extLst>
                  </p14:cNvPr>
                  <p14:cNvContentPartPr/>
                  <p14:nvPr/>
                </p14:nvContentPartPr>
                <p14:xfrm>
                  <a:off x="948215" y="784415"/>
                  <a:ext cx="65520" cy="1656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16CC9D40-F76C-DED3-918D-CDE907E542CB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932615" y="769082"/>
                    <a:ext cx="96096" cy="46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AD152640-3A19-B1D7-3096-E711E16F2D26}"/>
                      </a:ext>
                    </a:extLst>
                  </p14:cNvPr>
                  <p14:cNvContentPartPr/>
                  <p14:nvPr/>
                </p14:nvContentPartPr>
                <p14:xfrm>
                  <a:off x="1459415" y="1037495"/>
                  <a:ext cx="21960" cy="10260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AD152640-3A19-B1D7-3096-E711E16F2D26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443729" y="1021759"/>
                    <a:ext cx="52704" cy="1334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C63BD748-B79B-C045-62EE-1F73F24DC24F}"/>
                      </a:ext>
                    </a:extLst>
                  </p14:cNvPr>
                  <p14:cNvContentPartPr/>
                  <p14:nvPr/>
                </p14:nvContentPartPr>
                <p14:xfrm>
                  <a:off x="1393895" y="1133255"/>
                  <a:ext cx="73800" cy="792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C63BD748-B79B-C045-62EE-1F73F24DC24F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378126" y="1118024"/>
                    <a:ext cx="104708" cy="37772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04EE33BD-E765-0C1D-FED6-1454A08F4B94}"/>
                  </a:ext>
                </a:extLst>
              </p:cNvPr>
              <p:cNvGrpSpPr/>
              <p:nvPr/>
            </p:nvGrpSpPr>
            <p:grpSpPr>
              <a:xfrm>
                <a:off x="1299935" y="1288415"/>
                <a:ext cx="71640" cy="103320"/>
                <a:chOff x="1299935" y="1288415"/>
                <a:chExt cx="71640" cy="103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0">
                  <p14:nvContentPartPr>
                    <p14:cNvPr id="283" name="Ink 282">
                      <a:extLst>
                        <a:ext uri="{FF2B5EF4-FFF2-40B4-BE49-F238E27FC236}">
                          <a16:creationId xmlns:a16="http://schemas.microsoft.com/office/drawing/2014/main" id="{6982BEEB-EEA5-D8F2-925A-F1BA92066F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99935" y="1288415"/>
                    <a:ext cx="70560" cy="32400"/>
                  </p14:xfrm>
                </p:contentPart>
              </mc:Choice>
              <mc:Fallback xmlns="">
                <p:pic>
                  <p:nvPicPr>
                    <p:cNvPr id="283" name="Ink 282">
                      <a:extLst>
                        <a:ext uri="{FF2B5EF4-FFF2-40B4-BE49-F238E27FC236}">
                          <a16:creationId xmlns:a16="http://schemas.microsoft.com/office/drawing/2014/main" id="{6982BEEB-EEA5-D8F2-925A-F1BA92066F4F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1284324" y="1272838"/>
                      <a:ext cx="101157" cy="629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1">
                  <p14:nvContentPartPr>
                    <p14:cNvPr id="284" name="Ink 283">
                      <a:extLst>
                        <a:ext uri="{FF2B5EF4-FFF2-40B4-BE49-F238E27FC236}">
                          <a16:creationId xmlns:a16="http://schemas.microsoft.com/office/drawing/2014/main" id="{AC823AD6-B864-1F33-BBA6-D54F4DDAF0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34855" y="1324775"/>
                    <a:ext cx="36720" cy="66960"/>
                  </p14:xfrm>
                </p:contentPart>
              </mc:Choice>
              <mc:Fallback xmlns="">
                <p:pic>
                  <p:nvPicPr>
                    <p:cNvPr id="284" name="Ink 283">
                      <a:extLst>
                        <a:ext uri="{FF2B5EF4-FFF2-40B4-BE49-F238E27FC236}">
                          <a16:creationId xmlns:a16="http://schemas.microsoft.com/office/drawing/2014/main" id="{AC823AD6-B864-1F33-BBA6-D54F4DDAF028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1319296" y="1309130"/>
                      <a:ext cx="67216" cy="9762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0271C7DB-7278-88A9-6F95-4BE941225B07}"/>
                  </a:ext>
                </a:extLst>
              </p:cNvPr>
              <p:cNvGrpSpPr/>
              <p:nvPr/>
            </p:nvGrpSpPr>
            <p:grpSpPr>
              <a:xfrm>
                <a:off x="813215" y="1415855"/>
                <a:ext cx="58680" cy="110880"/>
                <a:chOff x="813215" y="1415855"/>
                <a:chExt cx="58680" cy="110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2">
                  <p14:nvContentPartPr>
                    <p14:cNvPr id="281" name="Ink 280">
                      <a:extLst>
                        <a:ext uri="{FF2B5EF4-FFF2-40B4-BE49-F238E27FC236}">
                          <a16:creationId xmlns:a16="http://schemas.microsoft.com/office/drawing/2014/main" id="{DFCADFA9-E0DC-EA9A-BFA2-D82AF5F84E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3215" y="1415855"/>
                    <a:ext cx="58680" cy="51120"/>
                  </p14:xfrm>
                </p:contentPart>
              </mc:Choice>
              <mc:Fallback xmlns="">
                <p:pic>
                  <p:nvPicPr>
                    <p:cNvPr id="281" name="Ink 280">
                      <a:extLst>
                        <a:ext uri="{FF2B5EF4-FFF2-40B4-BE49-F238E27FC236}">
                          <a16:creationId xmlns:a16="http://schemas.microsoft.com/office/drawing/2014/main" id="{DFCADFA9-E0DC-EA9A-BFA2-D82AF5F84EF5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797609" y="1400077"/>
                      <a:ext cx="89269" cy="820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3">
                  <p14:nvContentPartPr>
                    <p14:cNvPr id="282" name="Ink 281">
                      <a:extLst>
                        <a:ext uri="{FF2B5EF4-FFF2-40B4-BE49-F238E27FC236}">
                          <a16:creationId xmlns:a16="http://schemas.microsoft.com/office/drawing/2014/main" id="{020B3190-2496-F0BE-7F9E-B92DD7E5C9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4655" y="1473455"/>
                    <a:ext cx="46080" cy="53280"/>
                  </p14:xfrm>
                </p:contentPart>
              </mc:Choice>
              <mc:Fallback xmlns="">
                <p:pic>
                  <p:nvPicPr>
                    <p:cNvPr id="282" name="Ink 281">
                      <a:extLst>
                        <a:ext uri="{FF2B5EF4-FFF2-40B4-BE49-F238E27FC236}">
                          <a16:creationId xmlns:a16="http://schemas.microsoft.com/office/drawing/2014/main" id="{020B3190-2496-F0BE-7F9E-B92DD7E5C9D7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799087" y="1457784"/>
                      <a:ext cx="76592" cy="8399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D9FB939E-1DD4-08DD-1758-8DA591C333F9}"/>
                  </a:ext>
                </a:extLst>
              </p:cNvPr>
              <p:cNvGrpSpPr/>
              <p:nvPr/>
            </p:nvGrpSpPr>
            <p:grpSpPr>
              <a:xfrm>
                <a:off x="1622800" y="1312470"/>
                <a:ext cx="168120" cy="123480"/>
                <a:chOff x="1622800" y="1312470"/>
                <a:chExt cx="168120" cy="123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4">
                  <p14:nvContentPartPr>
                    <p14:cNvPr id="277" name="Ink 276">
                      <a:extLst>
                        <a:ext uri="{FF2B5EF4-FFF2-40B4-BE49-F238E27FC236}">
                          <a16:creationId xmlns:a16="http://schemas.microsoft.com/office/drawing/2014/main" id="{1DDC60A7-C54E-8B51-53A7-BBADF56A68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22800" y="1324710"/>
                    <a:ext cx="14760" cy="48600"/>
                  </p14:xfrm>
                </p:contentPart>
              </mc:Choice>
              <mc:Fallback xmlns="">
                <p:pic>
                  <p:nvPicPr>
                    <p:cNvPr id="277" name="Ink 276">
                      <a:extLst>
                        <a:ext uri="{FF2B5EF4-FFF2-40B4-BE49-F238E27FC236}">
                          <a16:creationId xmlns:a16="http://schemas.microsoft.com/office/drawing/2014/main" id="{1DDC60A7-C54E-8B51-53A7-BBADF56A68E7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1606757" y="1308931"/>
                      <a:ext cx="46205" cy="795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5">
                  <p14:nvContentPartPr>
                    <p14:cNvPr id="278" name="Ink 277">
                      <a:extLst>
                        <a:ext uri="{FF2B5EF4-FFF2-40B4-BE49-F238E27FC236}">
                          <a16:creationId xmlns:a16="http://schemas.microsoft.com/office/drawing/2014/main" id="{4B0185C8-4700-00B2-D9A4-F10B7CC91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35760" y="1312470"/>
                    <a:ext cx="58320" cy="12240"/>
                  </p14:xfrm>
                </p:contentPart>
              </mc:Choice>
              <mc:Fallback xmlns="">
                <p:pic>
                  <p:nvPicPr>
                    <p:cNvPr id="278" name="Ink 277">
                      <a:extLst>
                        <a:ext uri="{FF2B5EF4-FFF2-40B4-BE49-F238E27FC236}">
                          <a16:creationId xmlns:a16="http://schemas.microsoft.com/office/drawing/2014/main" id="{4B0185C8-4700-00B2-D9A4-F10B7CC911A5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1620083" y="1297170"/>
                      <a:ext cx="89048" cy="422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6">
                  <p14:nvContentPartPr>
                    <p14:cNvPr id="279" name="Ink 278">
                      <a:extLst>
                        <a:ext uri="{FF2B5EF4-FFF2-40B4-BE49-F238E27FC236}">
                          <a16:creationId xmlns:a16="http://schemas.microsoft.com/office/drawing/2014/main" id="{46C7B37F-5A42-0FEC-6009-FCD549180F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66080" y="1352070"/>
                    <a:ext cx="24840" cy="40680"/>
                  </p14:xfrm>
                </p:contentPart>
              </mc:Choice>
              <mc:Fallback xmlns="">
                <p:pic>
                  <p:nvPicPr>
                    <p:cNvPr id="279" name="Ink 278">
                      <a:extLst>
                        <a:ext uri="{FF2B5EF4-FFF2-40B4-BE49-F238E27FC236}">
                          <a16:creationId xmlns:a16="http://schemas.microsoft.com/office/drawing/2014/main" id="{46C7B37F-5A42-0FEC-6009-FCD549180FD7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1750157" y="1336424"/>
                      <a:ext cx="56049" cy="713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7">
                  <p14:nvContentPartPr>
                    <p14:cNvPr id="280" name="Ink 279">
                      <a:extLst>
                        <a:ext uri="{FF2B5EF4-FFF2-40B4-BE49-F238E27FC236}">
                          <a16:creationId xmlns:a16="http://schemas.microsoft.com/office/drawing/2014/main" id="{38B2E809-3CB4-467C-AA2B-063603AFFB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54560" y="1399230"/>
                    <a:ext cx="31320" cy="36720"/>
                  </p14:xfrm>
                </p:contentPart>
              </mc:Choice>
              <mc:Fallback xmlns="">
                <p:pic>
                  <p:nvPicPr>
                    <p:cNvPr id="280" name="Ink 279">
                      <a:extLst>
                        <a:ext uri="{FF2B5EF4-FFF2-40B4-BE49-F238E27FC236}">
                          <a16:creationId xmlns:a16="http://schemas.microsoft.com/office/drawing/2014/main" id="{38B2E809-3CB4-467C-AA2B-063603AFFBC6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1738900" y="1383671"/>
                      <a:ext cx="62014" cy="6721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62AEE73C-5D89-4CFD-F6A1-21EC85716DD2}"/>
                  </a:ext>
                </a:extLst>
              </p:cNvPr>
              <p:cNvGrpSpPr/>
              <p:nvPr/>
            </p:nvGrpSpPr>
            <p:grpSpPr>
              <a:xfrm>
                <a:off x="1650880" y="1040310"/>
                <a:ext cx="66600" cy="53280"/>
                <a:chOff x="1650880" y="1040310"/>
                <a:chExt cx="66600" cy="53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8">
                  <p14:nvContentPartPr>
                    <p14:cNvPr id="275" name="Ink 274">
                      <a:extLst>
                        <a:ext uri="{FF2B5EF4-FFF2-40B4-BE49-F238E27FC236}">
                          <a16:creationId xmlns:a16="http://schemas.microsoft.com/office/drawing/2014/main" id="{809D80A7-D6AB-B893-3E73-51491B5054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50880" y="1040310"/>
                    <a:ext cx="12960" cy="51480"/>
                  </p14:xfrm>
                </p:contentPart>
              </mc:Choice>
              <mc:Fallback xmlns="">
                <p:pic>
                  <p:nvPicPr>
                    <p:cNvPr id="275" name="Ink 274">
                      <a:extLst>
                        <a:ext uri="{FF2B5EF4-FFF2-40B4-BE49-F238E27FC236}">
                          <a16:creationId xmlns:a16="http://schemas.microsoft.com/office/drawing/2014/main" id="{809D80A7-D6AB-B893-3E73-51491B50540D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1634680" y="1024615"/>
                      <a:ext cx="44712" cy="822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9">
                  <p14:nvContentPartPr>
                    <p14:cNvPr id="276" name="Ink 275">
                      <a:extLst>
                        <a:ext uri="{FF2B5EF4-FFF2-40B4-BE49-F238E27FC236}">
                          <a16:creationId xmlns:a16="http://schemas.microsoft.com/office/drawing/2014/main" id="{A97D2A4B-FA20-9120-8F86-845DEE80FD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69600" y="1057590"/>
                    <a:ext cx="47880" cy="36000"/>
                  </p14:xfrm>
                </p:contentPart>
              </mc:Choice>
              <mc:Fallback xmlns="">
                <p:pic>
                  <p:nvPicPr>
                    <p:cNvPr id="276" name="Ink 275">
                      <a:extLst>
                        <a:ext uri="{FF2B5EF4-FFF2-40B4-BE49-F238E27FC236}">
                          <a16:creationId xmlns:a16="http://schemas.microsoft.com/office/drawing/2014/main" id="{A97D2A4B-FA20-9120-8F86-845DEE80FD86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1653850" y="1041801"/>
                      <a:ext cx="78750" cy="6694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ED4E23C0-66F9-C9E8-C673-5AA72F555043}"/>
                  </a:ext>
                </a:extLst>
              </p:cNvPr>
              <p:cNvGrpSpPr/>
              <p:nvPr/>
            </p:nvGrpSpPr>
            <p:grpSpPr>
              <a:xfrm>
                <a:off x="1740160" y="871110"/>
                <a:ext cx="81360" cy="56160"/>
                <a:chOff x="1740160" y="871110"/>
                <a:chExt cx="81360" cy="56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0">
                  <p14:nvContentPartPr>
                    <p14:cNvPr id="273" name="Ink 272">
                      <a:extLst>
                        <a:ext uri="{FF2B5EF4-FFF2-40B4-BE49-F238E27FC236}">
                          <a16:creationId xmlns:a16="http://schemas.microsoft.com/office/drawing/2014/main" id="{514A4050-58FD-DB1E-CBAC-12437DF170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40160" y="871110"/>
                    <a:ext cx="45720" cy="19440"/>
                  </p14:xfrm>
                </p:contentPart>
              </mc:Choice>
              <mc:Fallback xmlns="">
                <p:pic>
                  <p:nvPicPr>
                    <p:cNvPr id="273" name="Ink 272">
                      <a:extLst>
                        <a:ext uri="{FF2B5EF4-FFF2-40B4-BE49-F238E27FC236}">
                          <a16:creationId xmlns:a16="http://schemas.microsoft.com/office/drawing/2014/main" id="{514A4050-58FD-DB1E-CBAC-12437DF1709E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1724502" y="855433"/>
                      <a:ext cx="76409" cy="501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1">
                  <p14:nvContentPartPr>
                    <p14:cNvPr id="274" name="Ink 273">
                      <a:extLst>
                        <a:ext uri="{FF2B5EF4-FFF2-40B4-BE49-F238E27FC236}">
                          <a16:creationId xmlns:a16="http://schemas.microsoft.com/office/drawing/2014/main" id="{167E69D1-B503-3FF9-D54F-8E4563BFCA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90200" y="873270"/>
                    <a:ext cx="31320" cy="54000"/>
                  </p14:xfrm>
                </p:contentPart>
              </mc:Choice>
              <mc:Fallback xmlns="">
                <p:pic>
                  <p:nvPicPr>
                    <p:cNvPr id="274" name="Ink 273">
                      <a:extLst>
                        <a:ext uri="{FF2B5EF4-FFF2-40B4-BE49-F238E27FC236}">
                          <a16:creationId xmlns:a16="http://schemas.microsoft.com/office/drawing/2014/main" id="{167E69D1-B503-3FF9-D54F-8E4563BFCA88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1774540" y="857572"/>
                      <a:ext cx="62014" cy="8476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0F5B8D54-D613-DDBB-F865-DFD83307EA96}"/>
                  </a:ext>
                </a:extLst>
              </p:cNvPr>
              <p:cNvSpPr txBox="1"/>
              <p:nvPr/>
            </p:nvSpPr>
            <p:spPr>
              <a:xfrm>
                <a:off x="78189" y="381467"/>
                <a:ext cx="1013255" cy="405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AU" sz="900" b="1" dirty="0">
                    <a:solidFill>
                      <a:srgbClr val="C70E7B"/>
                    </a:solidFill>
                    <a:latin typeface="Tw Cen MT" panose="020B0602020104020603" pitchFamily="34" charset="77"/>
                  </a:rPr>
                  <a:t>r = 0.5</a:t>
                </a:r>
                <a:endParaRPr lang="en-AU" sz="900" dirty="0">
                  <a:solidFill>
                    <a:srgbClr val="C70E7B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4311EA94-3E0A-2E2E-F4ED-49F8868B3D74}"/>
                  </a:ext>
                </a:extLst>
              </p:cNvPr>
              <p:cNvSpPr txBox="1"/>
              <p:nvPr/>
            </p:nvSpPr>
            <p:spPr>
              <a:xfrm>
                <a:off x="1612731" y="403831"/>
                <a:ext cx="1013253" cy="405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AU" sz="900" b="1" dirty="0">
                    <a:solidFill>
                      <a:srgbClr val="4C708F"/>
                    </a:solidFill>
                    <a:latin typeface="Tw Cen MT" panose="020B0602020104020603" pitchFamily="34" charset="77"/>
                  </a:rPr>
                  <a:t>r = 0.9</a:t>
                </a:r>
                <a:endParaRPr lang="en-AU" sz="900" dirty="0">
                  <a:solidFill>
                    <a:srgbClr val="4C708F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8E651465-3D36-25DA-3570-637085DC80BE}"/>
                  </a:ext>
                </a:extLst>
              </p:cNvPr>
              <p:cNvSpPr txBox="1"/>
              <p:nvPr/>
            </p:nvSpPr>
            <p:spPr>
              <a:xfrm>
                <a:off x="1588557" y="1389217"/>
                <a:ext cx="1013255" cy="405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AU" sz="900" b="1" dirty="0">
                    <a:solidFill>
                      <a:srgbClr val="132258"/>
                    </a:solidFill>
                    <a:latin typeface="Tw Cen MT" panose="020B0602020104020603" pitchFamily="34" charset="77"/>
                  </a:rPr>
                  <a:t>r = -0.3</a:t>
                </a:r>
                <a:endParaRPr lang="en-AU" sz="900" dirty="0">
                  <a:solidFill>
                    <a:srgbClr val="132258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328B389-C434-10D1-FA93-EEAADD2A6E70}"/>
                  </a:ext>
                </a:extLst>
              </p:cNvPr>
              <p:cNvSpPr txBox="1"/>
              <p:nvPr/>
            </p:nvSpPr>
            <p:spPr>
              <a:xfrm>
                <a:off x="63716" y="1443134"/>
                <a:ext cx="1013255" cy="405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AU" sz="900" b="1" dirty="0">
                    <a:solidFill>
                      <a:srgbClr val="60CB57"/>
                    </a:solidFill>
                    <a:latin typeface="Tw Cen MT" panose="020B0602020104020603" pitchFamily="34" charset="77"/>
                  </a:rPr>
                  <a:t>r = 0.1</a:t>
                </a:r>
                <a:endParaRPr lang="en-AU" sz="900" dirty="0">
                  <a:solidFill>
                    <a:srgbClr val="60CB57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B238942D-E6E9-C700-260B-FF8837A1E1F8}"/>
              </a:ext>
            </a:extLst>
          </p:cNvPr>
          <p:cNvSpPr txBox="1"/>
          <p:nvPr/>
        </p:nvSpPr>
        <p:spPr>
          <a:xfrm>
            <a:off x="1186561" y="1312572"/>
            <a:ext cx="188912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Measure a given undirected SPI (e.g., Pearson r) for all region pairs per subject </a:t>
            </a:r>
            <a:endParaRPr lang="en-AU" sz="105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8" name="Right Bracket 287">
            <a:extLst>
              <a:ext uri="{FF2B5EF4-FFF2-40B4-BE49-F238E27FC236}">
                <a16:creationId xmlns:a16="http://schemas.microsoft.com/office/drawing/2014/main" id="{BDE8044D-543B-A381-B6D5-F9D63CCE5941}"/>
              </a:ext>
            </a:extLst>
          </p:cNvPr>
          <p:cNvSpPr/>
          <p:nvPr/>
        </p:nvSpPr>
        <p:spPr>
          <a:xfrm rot="18954829">
            <a:off x="2740910" y="156619"/>
            <a:ext cx="32216" cy="322699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400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05D6BBA0-0E67-DB21-28BE-F28C705B3601}"/>
              </a:ext>
            </a:extLst>
          </p:cNvPr>
          <p:cNvSpPr txBox="1"/>
          <p:nvPr/>
        </p:nvSpPr>
        <p:spPr>
          <a:xfrm>
            <a:off x="2763514" y="131440"/>
            <a:ext cx="7781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Subjects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89A53A4B-0864-587C-42F6-4D9874CD873D}"/>
              </a:ext>
            </a:extLst>
          </p:cNvPr>
          <p:cNvSpPr txBox="1"/>
          <p:nvPr/>
        </p:nvSpPr>
        <p:spPr>
          <a:xfrm>
            <a:off x="3178734" y="1307234"/>
            <a:ext cx="212613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Compute T statistic for all</a:t>
            </a:r>
            <a:r>
              <a:rPr lang="en-US" sz="1050" b="1" i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 </a:t>
            </a:r>
            <a:r>
              <a:rPr lang="en-US" sz="105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region pairs relative to control subjects</a:t>
            </a:r>
            <a:endParaRPr lang="en-AU" sz="105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0A92E19D-EFCC-53C0-39AA-D339F4BB30E1}"/>
              </a:ext>
            </a:extLst>
          </p:cNvPr>
          <p:cNvSpPr txBox="1"/>
          <p:nvPr/>
        </p:nvSpPr>
        <p:spPr>
          <a:xfrm>
            <a:off x="5374872" y="1309575"/>
            <a:ext cx="1954455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For each </a:t>
            </a:r>
            <a:r>
              <a:rPr lang="en-US" sz="1050" b="1" dirty="0">
                <a:solidFill>
                  <a:srgbClr val="E78560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brain region </a:t>
            </a:r>
            <a:r>
              <a:rPr lang="en-US" sz="1050" b="1" i="1" dirty="0">
                <a:solidFill>
                  <a:srgbClr val="E78560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r>
              <a:rPr lang="en-US" sz="105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, take its </a:t>
            </a:r>
            <a:r>
              <a:rPr lang="en-US" sz="1050" b="1" dirty="0">
                <a:solidFill>
                  <a:srgbClr val="FF0000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average absolute T statistic </a:t>
            </a:r>
            <a:r>
              <a:rPr lang="en-US" sz="105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from all its </a:t>
            </a:r>
            <a:r>
              <a:rPr lang="en-US" sz="1050" b="1" i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r>
              <a:rPr lang="en-US" sz="105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 connected regions</a:t>
            </a:r>
            <a:endParaRPr lang="en-AU" sz="105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291FDE09-AEA1-8AE1-9BAD-5CF6F8CF1966}"/>
              </a:ext>
            </a:extLst>
          </p:cNvPr>
          <p:cNvSpPr txBox="1"/>
          <p:nvPr/>
        </p:nvSpPr>
        <p:spPr>
          <a:xfrm>
            <a:off x="6642852" y="683310"/>
            <a:ext cx="376673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E78560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T</a:t>
            </a:r>
            <a:r>
              <a:rPr lang="en-US" sz="1400" b="1" baseline="-25000" dirty="0">
                <a:solidFill>
                  <a:srgbClr val="E78560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400" b="1" dirty="0">
              <a:solidFill>
                <a:srgbClr val="E78560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40054AD5-2AF9-6D91-90E8-967330B46D25}"/>
              </a:ext>
            </a:extLst>
          </p:cNvPr>
          <p:cNvSpPr txBox="1"/>
          <p:nvPr/>
        </p:nvSpPr>
        <p:spPr>
          <a:xfrm>
            <a:off x="5523824" y="600039"/>
            <a:ext cx="8377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000" b="1" dirty="0">
                <a:solidFill>
                  <a:srgbClr val="4C708F"/>
                </a:solidFill>
                <a:latin typeface="Tw Cen MT" panose="020B0602020104020603" pitchFamily="34" charset="77"/>
              </a:rPr>
              <a:t>|T</a:t>
            </a:r>
            <a:r>
              <a:rPr lang="en-AU" sz="1000" b="1" baseline="-25000" dirty="0">
                <a:solidFill>
                  <a:srgbClr val="4C708F"/>
                </a:solidFill>
                <a:latin typeface="Tw Cen MT" panose="020B0602020104020603" pitchFamily="34" charset="77"/>
              </a:rPr>
              <a:t>2</a:t>
            </a:r>
            <a:r>
              <a:rPr lang="en-AU" sz="1000" b="1" dirty="0">
                <a:solidFill>
                  <a:srgbClr val="4C708F"/>
                </a:solidFill>
                <a:latin typeface="Tw Cen MT" panose="020B0602020104020603" pitchFamily="34" charset="77"/>
              </a:rPr>
              <a:t>| = 2.4</a:t>
            </a:r>
            <a:endParaRPr lang="en-AU" sz="1000" dirty="0">
              <a:solidFill>
                <a:srgbClr val="4C708F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DB8E6E2D-5704-50B1-3C17-D8D119D05FCA}"/>
              </a:ext>
            </a:extLst>
          </p:cNvPr>
          <p:cNvSpPr txBox="1"/>
          <p:nvPr/>
        </p:nvSpPr>
        <p:spPr>
          <a:xfrm>
            <a:off x="5560659" y="446319"/>
            <a:ext cx="764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000" b="1" dirty="0">
                <a:solidFill>
                  <a:srgbClr val="C70E7B"/>
                </a:solidFill>
                <a:latin typeface="Tw Cen MT" panose="020B0602020104020603" pitchFamily="34" charset="77"/>
              </a:rPr>
              <a:t>|T</a:t>
            </a:r>
            <a:r>
              <a:rPr lang="en-AU" sz="1000" b="1" baseline="-25000" dirty="0">
                <a:solidFill>
                  <a:srgbClr val="C70E7B"/>
                </a:solidFill>
                <a:latin typeface="Tw Cen MT" panose="020B0602020104020603" pitchFamily="34" charset="77"/>
              </a:rPr>
              <a:t>1</a:t>
            </a:r>
            <a:r>
              <a:rPr lang="en-AU" sz="1000" b="1" dirty="0">
                <a:solidFill>
                  <a:srgbClr val="C70E7B"/>
                </a:solidFill>
                <a:latin typeface="Tw Cen MT" panose="020B0602020104020603" pitchFamily="34" charset="77"/>
              </a:rPr>
              <a:t>| = 0.9</a:t>
            </a:r>
            <a:endParaRPr lang="en-AU" sz="1000" dirty="0">
              <a:solidFill>
                <a:srgbClr val="C70E7B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29A89E24-112C-1E13-DC74-ED39F09B858F}"/>
              </a:ext>
            </a:extLst>
          </p:cNvPr>
          <p:cNvSpPr txBox="1"/>
          <p:nvPr/>
        </p:nvSpPr>
        <p:spPr>
          <a:xfrm>
            <a:off x="5545130" y="758763"/>
            <a:ext cx="7978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000" b="1" dirty="0">
                <a:solidFill>
                  <a:srgbClr val="132258"/>
                </a:solidFill>
                <a:latin typeface="Tw Cen MT" panose="020B0602020104020603" pitchFamily="34" charset="77"/>
              </a:rPr>
              <a:t>|T</a:t>
            </a:r>
            <a:r>
              <a:rPr lang="en-AU" sz="1000" b="1" baseline="-25000" dirty="0">
                <a:solidFill>
                  <a:srgbClr val="132258"/>
                </a:solidFill>
                <a:latin typeface="Tw Cen MT" panose="020B0602020104020603" pitchFamily="34" charset="77"/>
              </a:rPr>
              <a:t>3</a:t>
            </a:r>
            <a:r>
              <a:rPr lang="en-AU" sz="1000" b="1" dirty="0">
                <a:solidFill>
                  <a:srgbClr val="132258"/>
                </a:solidFill>
                <a:latin typeface="Tw Cen MT" panose="020B0602020104020603" pitchFamily="34" charset="77"/>
              </a:rPr>
              <a:t>| = 1.3</a:t>
            </a:r>
            <a:endParaRPr lang="en-AU" sz="1000" dirty="0">
              <a:solidFill>
                <a:srgbClr val="132258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6BCFDC5C-8000-BF6E-9020-D0D156EC2A32}"/>
              </a:ext>
            </a:extLst>
          </p:cNvPr>
          <p:cNvSpPr txBox="1"/>
          <p:nvPr/>
        </p:nvSpPr>
        <p:spPr>
          <a:xfrm>
            <a:off x="5545130" y="1026126"/>
            <a:ext cx="7989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000" b="1" dirty="0">
                <a:solidFill>
                  <a:srgbClr val="60CB57"/>
                </a:solidFill>
                <a:latin typeface="Tw Cen MT" panose="020B0602020104020603" pitchFamily="34" charset="77"/>
              </a:rPr>
              <a:t>|T</a:t>
            </a:r>
            <a:r>
              <a:rPr lang="en-AU" sz="1000" b="1" baseline="-25000" dirty="0">
                <a:solidFill>
                  <a:srgbClr val="60CB57"/>
                </a:solidFill>
                <a:latin typeface="Tw Cen MT" panose="020B0602020104020603" pitchFamily="34" charset="77"/>
              </a:rPr>
              <a:t>C</a:t>
            </a:r>
            <a:r>
              <a:rPr lang="en-AU" sz="1000" b="1" dirty="0">
                <a:solidFill>
                  <a:srgbClr val="60CB57"/>
                </a:solidFill>
                <a:latin typeface="Tw Cen MT" panose="020B0602020104020603" pitchFamily="34" charset="77"/>
              </a:rPr>
              <a:t>| = 0.3</a:t>
            </a:r>
            <a:endParaRPr lang="en-AU" sz="1000" dirty="0">
              <a:solidFill>
                <a:srgbClr val="60CB57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4" name="Right Brace 303">
            <a:extLst>
              <a:ext uri="{FF2B5EF4-FFF2-40B4-BE49-F238E27FC236}">
                <a16:creationId xmlns:a16="http://schemas.microsoft.com/office/drawing/2014/main" id="{DDF011CE-910D-9C8F-0D1D-3A85D2392294}"/>
              </a:ext>
            </a:extLst>
          </p:cNvPr>
          <p:cNvSpPr/>
          <p:nvPr/>
        </p:nvSpPr>
        <p:spPr>
          <a:xfrm>
            <a:off x="6318705" y="533122"/>
            <a:ext cx="203563" cy="639324"/>
          </a:xfrm>
          <a:prstGeom prst="rightBrace">
            <a:avLst>
              <a:gd name="adj1" fmla="val 8122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40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0F747FAB-AC6F-B2D9-2312-AF102204B525}"/>
              </a:ext>
            </a:extLst>
          </p:cNvPr>
          <p:cNvSpPr txBox="1"/>
          <p:nvPr/>
        </p:nvSpPr>
        <p:spPr>
          <a:xfrm>
            <a:off x="5814340" y="856446"/>
            <a:ext cx="382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…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729C2052-7189-0D14-53B3-5E6E47D8CC3F}"/>
              </a:ext>
            </a:extLst>
          </p:cNvPr>
          <p:cNvCxnSpPr/>
          <p:nvPr/>
        </p:nvCxnSpPr>
        <p:spPr>
          <a:xfrm>
            <a:off x="3075684" y="890920"/>
            <a:ext cx="3547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10CAEB95-185A-0326-3CE9-C7E17702B2A3}"/>
              </a:ext>
            </a:extLst>
          </p:cNvPr>
          <p:cNvCxnSpPr/>
          <p:nvPr/>
        </p:nvCxnSpPr>
        <p:spPr>
          <a:xfrm>
            <a:off x="5124188" y="890920"/>
            <a:ext cx="3547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5FBC9E-DD57-6C50-84C4-09E40589611F}"/>
              </a:ext>
            </a:extLst>
          </p:cNvPr>
          <p:cNvPicPr>
            <a:picLocks noChangeAspect="1"/>
          </p:cNvPicPr>
          <p:nvPr/>
        </p:nvPicPr>
        <p:blipFill rotWithShape="1">
          <a:blip r:embed="rId132"/>
          <a:srcRect r="45290" b="75940"/>
          <a:stretch/>
        </p:blipFill>
        <p:spPr>
          <a:xfrm>
            <a:off x="319297" y="1963767"/>
            <a:ext cx="1505907" cy="1059568"/>
          </a:xfrm>
          <a:prstGeom prst="rect">
            <a:avLst/>
          </a:prstGeom>
        </p:spPr>
      </p:pic>
      <p:pic>
        <p:nvPicPr>
          <p:cNvPr id="32" name="Picture 3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D700BCA-A01C-DB3F-2CA2-884191451C7A}"/>
              </a:ext>
            </a:extLst>
          </p:cNvPr>
          <p:cNvPicPr>
            <a:picLocks noChangeAspect="1"/>
          </p:cNvPicPr>
          <p:nvPr/>
        </p:nvPicPr>
        <p:blipFill rotWithShape="1">
          <a:blip r:embed="rId132"/>
          <a:srcRect l="54710" t="1" r="3666" b="74824"/>
          <a:stretch/>
        </p:blipFill>
        <p:spPr>
          <a:xfrm>
            <a:off x="1787611" y="2240733"/>
            <a:ext cx="596367" cy="577082"/>
          </a:xfrm>
          <a:prstGeom prst="rect">
            <a:avLst/>
          </a:prstGeom>
        </p:spPr>
      </p:pic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73DC04E-BC36-FE39-463E-552C5C497B69}"/>
              </a:ext>
            </a:extLst>
          </p:cNvPr>
          <p:cNvPicPr>
            <a:picLocks noChangeAspect="1"/>
          </p:cNvPicPr>
          <p:nvPr/>
        </p:nvPicPr>
        <p:blipFill rotWithShape="1">
          <a:blip r:embed="rId132"/>
          <a:srcRect t="24060" r="45290" b="53244"/>
          <a:stretch/>
        </p:blipFill>
        <p:spPr>
          <a:xfrm>
            <a:off x="2336885" y="2023829"/>
            <a:ext cx="1505907" cy="999506"/>
          </a:xfrm>
          <a:prstGeom prst="rect">
            <a:avLst/>
          </a:prstGeom>
        </p:spPr>
      </p:pic>
      <p:pic>
        <p:nvPicPr>
          <p:cNvPr id="37" name="Picture 3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2700E8-8BE9-A6D9-9AB6-79FD88BBE938}"/>
              </a:ext>
            </a:extLst>
          </p:cNvPr>
          <p:cNvPicPr>
            <a:picLocks noChangeAspect="1"/>
          </p:cNvPicPr>
          <p:nvPr/>
        </p:nvPicPr>
        <p:blipFill rotWithShape="1">
          <a:blip r:embed="rId132"/>
          <a:srcRect l="54710" t="25176" r="3666" b="53792"/>
          <a:stretch/>
        </p:blipFill>
        <p:spPr>
          <a:xfrm>
            <a:off x="3817022" y="2282529"/>
            <a:ext cx="596367" cy="482107"/>
          </a:xfrm>
          <a:prstGeom prst="rect">
            <a:avLst/>
          </a:prstGeom>
        </p:spPr>
      </p:pic>
      <p:pic>
        <p:nvPicPr>
          <p:cNvPr id="39" name="Picture 3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BE94AD-250A-47A8-100E-AFAAE152FE89}"/>
              </a:ext>
            </a:extLst>
          </p:cNvPr>
          <p:cNvPicPr>
            <a:picLocks noChangeAspect="1"/>
          </p:cNvPicPr>
          <p:nvPr/>
        </p:nvPicPr>
        <p:blipFill rotWithShape="1">
          <a:blip r:embed="rId132"/>
          <a:srcRect t="46756" r="45290" b="30548"/>
          <a:stretch/>
        </p:blipFill>
        <p:spPr>
          <a:xfrm>
            <a:off x="4339040" y="2023829"/>
            <a:ext cx="1505907" cy="999505"/>
          </a:xfrm>
          <a:prstGeom prst="rect">
            <a:avLst/>
          </a:prstGeom>
        </p:spPr>
      </p:pic>
      <p:pic>
        <p:nvPicPr>
          <p:cNvPr id="40" name="Picture 3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AB93906-0C02-976B-27E8-3CFC396D253A}"/>
              </a:ext>
            </a:extLst>
          </p:cNvPr>
          <p:cNvPicPr>
            <a:picLocks noChangeAspect="1"/>
          </p:cNvPicPr>
          <p:nvPr/>
        </p:nvPicPr>
        <p:blipFill rotWithShape="1">
          <a:blip r:embed="rId132"/>
          <a:srcRect l="54710" t="46207" r="3666" b="30937"/>
          <a:stretch/>
        </p:blipFill>
        <p:spPr>
          <a:xfrm>
            <a:off x="5816105" y="2252556"/>
            <a:ext cx="596367" cy="523900"/>
          </a:xfrm>
          <a:prstGeom prst="rect">
            <a:avLst/>
          </a:prstGeom>
        </p:spPr>
      </p:pic>
      <p:pic>
        <p:nvPicPr>
          <p:cNvPr id="48" name="Picture 4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645A8D8-0C4B-D422-8BAD-A30C13ADAADC}"/>
              </a:ext>
            </a:extLst>
          </p:cNvPr>
          <p:cNvPicPr>
            <a:picLocks noChangeAspect="1"/>
          </p:cNvPicPr>
          <p:nvPr/>
        </p:nvPicPr>
        <p:blipFill rotWithShape="1">
          <a:blip r:embed="rId132"/>
          <a:srcRect t="72509" r="45290" b="19915"/>
          <a:stretch/>
        </p:blipFill>
        <p:spPr>
          <a:xfrm>
            <a:off x="705142" y="3088144"/>
            <a:ext cx="1366023" cy="302639"/>
          </a:xfrm>
          <a:prstGeom prst="rect">
            <a:avLst/>
          </a:prstGeom>
        </p:spPr>
      </p:pic>
      <p:pic>
        <p:nvPicPr>
          <p:cNvPr id="49" name="Picture 4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DF906B2-5A4C-A04A-6375-F5029D6F8E94}"/>
              </a:ext>
            </a:extLst>
          </p:cNvPr>
          <p:cNvPicPr>
            <a:picLocks noChangeAspect="1"/>
          </p:cNvPicPr>
          <p:nvPr/>
        </p:nvPicPr>
        <p:blipFill rotWithShape="1">
          <a:blip r:embed="rId132"/>
          <a:srcRect t="81527" r="45290" b="9741"/>
          <a:stretch/>
        </p:blipFill>
        <p:spPr>
          <a:xfrm>
            <a:off x="2719883" y="3066229"/>
            <a:ext cx="1366023" cy="348788"/>
          </a:xfrm>
          <a:prstGeom prst="rect">
            <a:avLst/>
          </a:prstGeom>
        </p:spPr>
      </p:pic>
      <p:pic>
        <p:nvPicPr>
          <p:cNvPr id="50" name="Picture 4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040D260-CBCA-1D77-A392-DF5338C3EB3D}"/>
              </a:ext>
            </a:extLst>
          </p:cNvPr>
          <p:cNvPicPr>
            <a:picLocks noChangeAspect="1"/>
          </p:cNvPicPr>
          <p:nvPr/>
        </p:nvPicPr>
        <p:blipFill rotWithShape="1">
          <a:blip r:embed="rId132"/>
          <a:srcRect l="501" t="91229" r="44789" b="39"/>
          <a:stretch/>
        </p:blipFill>
        <p:spPr>
          <a:xfrm>
            <a:off x="4770108" y="3065068"/>
            <a:ext cx="1366023" cy="34878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23F4A1A-031F-16F8-5D95-A3D384A7A27A}"/>
              </a:ext>
            </a:extLst>
          </p:cNvPr>
          <p:cNvSpPr txBox="1"/>
          <p:nvPr/>
        </p:nvSpPr>
        <p:spPr>
          <a:xfrm>
            <a:off x="21376" y="1837179"/>
            <a:ext cx="39015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1BDD19-92A2-4748-86A7-3DDFA6CC5E07}"/>
              </a:ext>
            </a:extLst>
          </p:cNvPr>
          <p:cNvSpPr txBox="1"/>
          <p:nvPr/>
        </p:nvSpPr>
        <p:spPr>
          <a:xfrm>
            <a:off x="973649" y="3309460"/>
            <a:ext cx="11336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Pearson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F5891E-A4BE-B722-21EA-3A231E117613}"/>
              </a:ext>
            </a:extLst>
          </p:cNvPr>
          <p:cNvSpPr txBox="1"/>
          <p:nvPr/>
        </p:nvSpPr>
        <p:spPr>
          <a:xfrm>
            <a:off x="2910310" y="3319412"/>
            <a:ext cx="11336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Pearson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FC942A-4BA7-48D4-3832-673D492A479B}"/>
              </a:ext>
            </a:extLst>
          </p:cNvPr>
          <p:cNvSpPr txBox="1"/>
          <p:nvPr/>
        </p:nvSpPr>
        <p:spPr>
          <a:xfrm>
            <a:off x="4985424" y="3319412"/>
            <a:ext cx="11336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Pearson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875309-A384-A40D-A647-D817C2EB2F99}"/>
              </a:ext>
            </a:extLst>
          </p:cNvPr>
          <p:cNvSpPr txBox="1"/>
          <p:nvPr/>
        </p:nvSpPr>
        <p:spPr>
          <a:xfrm>
            <a:off x="29482" y="3595453"/>
            <a:ext cx="39015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37B1AC7-4748-23A6-0F94-225088462C85}"/>
              </a:ext>
            </a:extLst>
          </p:cNvPr>
          <p:cNvSpPr txBox="1"/>
          <p:nvPr/>
        </p:nvSpPr>
        <p:spPr>
          <a:xfrm>
            <a:off x="6826833" y="1848799"/>
            <a:ext cx="6964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6" name="Picture 12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C8911A-32A4-7255-D8AE-44C83DE60E7D}"/>
              </a:ext>
            </a:extLst>
          </p:cNvPr>
          <p:cNvPicPr>
            <a:picLocks noChangeAspect="1"/>
          </p:cNvPicPr>
          <p:nvPr/>
        </p:nvPicPr>
        <p:blipFill rotWithShape="1">
          <a:blip r:embed="rId132"/>
          <a:srcRect t="46756" r="45290" b="30548"/>
          <a:stretch/>
        </p:blipFill>
        <p:spPr>
          <a:xfrm>
            <a:off x="6354893" y="2023829"/>
            <a:ext cx="1505907" cy="999505"/>
          </a:xfrm>
          <a:prstGeom prst="rect">
            <a:avLst/>
          </a:prstGeom>
        </p:spPr>
      </p:pic>
      <p:pic>
        <p:nvPicPr>
          <p:cNvPr id="127" name="Picture 12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01EEAEA-82F8-C04D-9AE6-5E4BD6209CAD}"/>
              </a:ext>
            </a:extLst>
          </p:cNvPr>
          <p:cNvPicPr>
            <a:picLocks noChangeAspect="1"/>
          </p:cNvPicPr>
          <p:nvPr/>
        </p:nvPicPr>
        <p:blipFill rotWithShape="1">
          <a:blip r:embed="rId132"/>
          <a:srcRect l="54710" t="46207" r="3666" b="30937"/>
          <a:stretch/>
        </p:blipFill>
        <p:spPr>
          <a:xfrm>
            <a:off x="7831958" y="2252556"/>
            <a:ext cx="596367" cy="523900"/>
          </a:xfrm>
          <a:prstGeom prst="rect">
            <a:avLst/>
          </a:prstGeom>
        </p:spPr>
      </p:pic>
      <p:pic>
        <p:nvPicPr>
          <p:cNvPr id="128" name="Picture 12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4A1BF89-99AA-258C-357A-517B849071D9}"/>
              </a:ext>
            </a:extLst>
          </p:cNvPr>
          <p:cNvPicPr>
            <a:picLocks noChangeAspect="1"/>
          </p:cNvPicPr>
          <p:nvPr/>
        </p:nvPicPr>
        <p:blipFill rotWithShape="1">
          <a:blip r:embed="rId132"/>
          <a:srcRect l="501" t="91229" r="44789" b="39"/>
          <a:stretch/>
        </p:blipFill>
        <p:spPr>
          <a:xfrm>
            <a:off x="6785961" y="3065068"/>
            <a:ext cx="1366023" cy="348788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8CDFC4A7-8621-1ECE-CBFA-F69B7F76EA30}"/>
              </a:ext>
            </a:extLst>
          </p:cNvPr>
          <p:cNvSpPr txBox="1"/>
          <p:nvPr/>
        </p:nvSpPr>
        <p:spPr>
          <a:xfrm>
            <a:off x="7001277" y="3319412"/>
            <a:ext cx="11336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Pearson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585C9A4-48AF-DD42-D15B-BEC13EF37E90}"/>
              </a:ext>
            </a:extLst>
          </p:cNvPr>
          <p:cNvPicPr>
            <a:picLocks noChangeAspect="1"/>
          </p:cNvPicPr>
          <p:nvPr/>
        </p:nvPicPr>
        <p:blipFill>
          <a:blip r:embed="rId133"/>
          <a:srcRect/>
          <a:stretch/>
        </p:blipFill>
        <p:spPr>
          <a:xfrm>
            <a:off x="498262" y="3595453"/>
            <a:ext cx="5856631" cy="183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08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7C8C3E2-15AA-78B9-3E78-FBC8FCA92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" t="91080" r="45249" b="1078"/>
          <a:stretch/>
        </p:blipFill>
        <p:spPr>
          <a:xfrm>
            <a:off x="530623" y="4158978"/>
            <a:ext cx="1099948" cy="252782"/>
          </a:xfrm>
          <a:prstGeom prst="rect">
            <a:avLst/>
          </a:prstGeom>
        </p:spPr>
      </p:pic>
      <p:pic>
        <p:nvPicPr>
          <p:cNvPr id="83" name="Picture 8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C10B9D7-AA5E-2167-C930-9B1F7A10F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1" t="81787" r="45487" b="10371"/>
          <a:stretch/>
        </p:blipFill>
        <p:spPr>
          <a:xfrm>
            <a:off x="2148541" y="2681265"/>
            <a:ext cx="1099948" cy="252782"/>
          </a:xfrm>
          <a:prstGeom prst="rect">
            <a:avLst/>
          </a:prstGeom>
        </p:spPr>
      </p:pic>
      <p:pic>
        <p:nvPicPr>
          <p:cNvPr id="82" name="Picture 8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017906B-9D34-6D79-BDC2-6592A5F02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" t="71967" r="45447" b="20191"/>
          <a:stretch/>
        </p:blipFill>
        <p:spPr>
          <a:xfrm>
            <a:off x="517815" y="2673573"/>
            <a:ext cx="1099948" cy="252782"/>
          </a:xfrm>
          <a:prstGeom prst="rect">
            <a:avLst/>
          </a:prstGeom>
        </p:spPr>
      </p:pic>
      <p:pic>
        <p:nvPicPr>
          <p:cNvPr id="80" name="Picture 7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3F20468-BA5F-99EF-DA17-C6144CDCF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82" t="46613" r="3266" b="29496"/>
          <a:stretch/>
        </p:blipFill>
        <p:spPr>
          <a:xfrm>
            <a:off x="1394286" y="3521037"/>
            <a:ext cx="474060" cy="444684"/>
          </a:xfrm>
          <a:prstGeom prst="rect">
            <a:avLst/>
          </a:prstGeom>
        </p:spPr>
      </p:pic>
      <p:pic>
        <p:nvPicPr>
          <p:cNvPr id="79" name="Picture 7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E7EC6C5-EAEC-B710-7180-DAA5B7CBB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3" t="24093" r="3625" b="52016"/>
          <a:stretch/>
        </p:blipFill>
        <p:spPr>
          <a:xfrm>
            <a:off x="3042863" y="2021134"/>
            <a:ext cx="474060" cy="444684"/>
          </a:xfrm>
          <a:prstGeom prst="rect">
            <a:avLst/>
          </a:prstGeom>
        </p:spPr>
      </p:pic>
      <p:pic>
        <p:nvPicPr>
          <p:cNvPr id="74" name="Picture 7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31C0229-4BAA-A597-EF3E-16AC249F9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4" r="4654" b="76109"/>
          <a:stretch/>
        </p:blipFill>
        <p:spPr>
          <a:xfrm>
            <a:off x="1384891" y="2014242"/>
            <a:ext cx="474060" cy="444684"/>
          </a:xfrm>
          <a:prstGeom prst="rect">
            <a:avLst/>
          </a:prstGeom>
        </p:spPr>
      </p:pic>
      <p:pic>
        <p:nvPicPr>
          <p:cNvPr id="71" name="Picture 7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75D061D-CEB0-9748-AD4D-61EE61E9D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" t="46793" r="44644" b="30370"/>
          <a:stretch/>
        </p:blipFill>
        <p:spPr>
          <a:xfrm>
            <a:off x="190715" y="3327779"/>
            <a:ext cx="1230747" cy="823717"/>
          </a:xfrm>
          <a:prstGeom prst="rect">
            <a:avLst/>
          </a:prstGeom>
        </p:spPr>
      </p:pic>
      <p:pic>
        <p:nvPicPr>
          <p:cNvPr id="66" name="Picture 6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51BD5D6-AC22-3D44-FD6F-612F8026F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7" t="23438" r="45433" b="52671"/>
          <a:stretch/>
        </p:blipFill>
        <p:spPr>
          <a:xfrm>
            <a:off x="1829814" y="1799403"/>
            <a:ext cx="1230747" cy="861752"/>
          </a:xfrm>
          <a:prstGeom prst="rect">
            <a:avLst/>
          </a:prstGeom>
        </p:spPr>
      </p:pic>
      <p:pic>
        <p:nvPicPr>
          <p:cNvPr id="65" name="Picture 6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B9E7524-7AD3-5852-1D96-893EA460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406" b="76109"/>
          <a:stretch/>
        </p:blipFill>
        <p:spPr>
          <a:xfrm>
            <a:off x="188676" y="1782908"/>
            <a:ext cx="1230747" cy="861752"/>
          </a:xfrm>
          <a:prstGeom prst="rect">
            <a:avLst/>
          </a:prstGeom>
        </p:spPr>
      </p:pic>
      <p:pic>
        <p:nvPicPr>
          <p:cNvPr id="499" name="Picture 49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721E77-BFA1-33F8-DF26-0ECA12FED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7" t="91275" r="44833" b="103"/>
          <a:stretch/>
        </p:blipFill>
        <p:spPr>
          <a:xfrm>
            <a:off x="4194184" y="4161990"/>
            <a:ext cx="1104144" cy="275164"/>
          </a:xfrm>
          <a:prstGeom prst="rect">
            <a:avLst/>
          </a:prstGeom>
        </p:spPr>
      </p:pic>
      <p:pic>
        <p:nvPicPr>
          <p:cNvPr id="498" name="Picture 49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9C95516-8BCD-4FF9-28FD-DD62203B8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7" t="81155" r="44813" b="10223"/>
          <a:stretch/>
        </p:blipFill>
        <p:spPr>
          <a:xfrm>
            <a:off x="5822816" y="2664396"/>
            <a:ext cx="1104144" cy="275164"/>
          </a:xfrm>
          <a:prstGeom prst="rect">
            <a:avLst/>
          </a:prstGeom>
        </p:spPr>
      </p:pic>
      <p:pic>
        <p:nvPicPr>
          <p:cNvPr id="492" name="Picture 49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453718D-B0A3-8994-657F-327055334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" t="72440" r="44431" b="18938"/>
          <a:stretch/>
        </p:blipFill>
        <p:spPr>
          <a:xfrm>
            <a:off x="4194483" y="2681265"/>
            <a:ext cx="1104144" cy="275164"/>
          </a:xfrm>
          <a:prstGeom prst="rect">
            <a:avLst/>
          </a:prstGeom>
        </p:spPr>
      </p:pic>
      <p:pic>
        <p:nvPicPr>
          <p:cNvPr id="491" name="Picture 49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496BA23-F196-2EC9-2F38-6AEC20313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" t="46415" r="43904" b="29429"/>
          <a:stretch/>
        </p:blipFill>
        <p:spPr>
          <a:xfrm>
            <a:off x="3875261" y="3316657"/>
            <a:ext cx="1235014" cy="862317"/>
          </a:xfrm>
          <a:prstGeom prst="rect">
            <a:avLst/>
          </a:prstGeom>
        </p:spPr>
      </p:pic>
      <p:pic>
        <p:nvPicPr>
          <p:cNvPr id="490" name="Picture 48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A02A764-F28C-A63C-5CA7-78A7109A1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67" r="44646" b="52377"/>
          <a:stretch/>
        </p:blipFill>
        <p:spPr>
          <a:xfrm>
            <a:off x="5500893" y="1799750"/>
            <a:ext cx="1235014" cy="862317"/>
          </a:xfrm>
          <a:prstGeom prst="rect">
            <a:avLst/>
          </a:prstGeom>
        </p:spPr>
      </p:pic>
      <p:pic>
        <p:nvPicPr>
          <p:cNvPr id="482" name="Picture 48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AF7B963-8C7E-956B-1C15-58D8EA0AB0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46" b="75844"/>
          <a:stretch/>
        </p:blipFill>
        <p:spPr>
          <a:xfrm>
            <a:off x="3865713" y="1775458"/>
            <a:ext cx="1235014" cy="862317"/>
          </a:xfrm>
          <a:prstGeom prst="rect">
            <a:avLst/>
          </a:prstGeom>
        </p:spPr>
      </p:pic>
      <p:sp>
        <p:nvSpPr>
          <p:cNvPr id="434" name="TextBox 433">
            <a:extLst>
              <a:ext uri="{FF2B5EF4-FFF2-40B4-BE49-F238E27FC236}">
                <a16:creationId xmlns:a16="http://schemas.microsoft.com/office/drawing/2014/main" id="{478BB8D1-A167-32F2-7EB5-54C9E1AE019D}"/>
              </a:ext>
            </a:extLst>
          </p:cNvPr>
          <p:cNvSpPr txBox="1"/>
          <p:nvPr/>
        </p:nvSpPr>
        <p:spPr>
          <a:xfrm>
            <a:off x="-13552" y="-53697"/>
            <a:ext cx="342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CC2D3CF9-C708-E4F5-A9AF-76F5D798F7AB}"/>
              </a:ext>
            </a:extLst>
          </p:cNvPr>
          <p:cNvGrpSpPr/>
          <p:nvPr/>
        </p:nvGrpSpPr>
        <p:grpSpPr>
          <a:xfrm>
            <a:off x="2879321" y="271849"/>
            <a:ext cx="1663825" cy="794431"/>
            <a:chOff x="4233381" y="87861"/>
            <a:chExt cx="3319417" cy="1584934"/>
          </a:xfrm>
        </p:grpSpPr>
        <p:pic>
          <p:nvPicPr>
            <p:cNvPr id="436" name="Picture 43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8EC8CEF-AD17-28D6-8542-B7C8A8A28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2008" y="198783"/>
              <a:ext cx="1985268" cy="13235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4F51B690-1CEC-CD55-E948-7E218E42BAEA}"/>
                    </a:ext>
                  </a:extLst>
                </p14:cNvPr>
                <p14:cNvContentPartPr/>
                <p14:nvPr/>
              </p14:nvContentPartPr>
              <p14:xfrm>
                <a:off x="5334526" y="1078624"/>
                <a:ext cx="543960" cy="1558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4F51B690-1CEC-CD55-E948-7E218E42BAE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3167" y="1067264"/>
                  <a:ext cx="565415" cy="177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446A97C9-DD7E-FA6D-BD7F-C5CB787A7B62}"/>
                    </a:ext>
                  </a:extLst>
                </p14:cNvPr>
                <p14:cNvContentPartPr/>
                <p14:nvPr/>
              </p14:nvContentPartPr>
              <p14:xfrm>
                <a:off x="5466286" y="562384"/>
                <a:ext cx="513720" cy="3322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446A97C9-DD7E-FA6D-BD7F-C5CB787A7B6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54940" y="551035"/>
                  <a:ext cx="535151" cy="3537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82275B87-2160-A356-4301-2CBD3BAB7782}"/>
                    </a:ext>
                  </a:extLst>
                </p14:cNvPr>
                <p14:cNvContentPartPr/>
                <p14:nvPr/>
              </p14:nvContentPartPr>
              <p14:xfrm>
                <a:off x="6179446" y="637984"/>
                <a:ext cx="122760" cy="2001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82275B87-2160-A356-4301-2CBD3BAB77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68114" y="626654"/>
                  <a:ext cx="144164" cy="221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358B3BDA-9F2C-8E95-62D7-D708B00B33FD}"/>
                    </a:ext>
                  </a:extLst>
                </p14:cNvPr>
                <p14:cNvContentPartPr/>
                <p14:nvPr/>
              </p14:nvContentPartPr>
              <p14:xfrm>
                <a:off x="6152086" y="1082584"/>
                <a:ext cx="137520" cy="698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358B3BDA-9F2C-8E95-62D7-D708B00B33F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40731" y="1071259"/>
                  <a:ext cx="158968" cy="91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9FBC1B39-1878-7682-2DDC-B090D880F651}"/>
                    </a:ext>
                  </a:extLst>
                </p14:cNvPr>
                <p14:cNvContentPartPr/>
                <p14:nvPr/>
              </p14:nvContentPartPr>
              <p14:xfrm>
                <a:off x="5465796" y="560782"/>
                <a:ext cx="5760" cy="561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9FBC1B39-1878-7682-2DDC-B090D880F65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51396" y="545007"/>
                  <a:ext cx="33984" cy="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DAAB05CA-4465-BED3-4FF0-BDF4A107FCFF}"/>
                    </a:ext>
                  </a:extLst>
                </p14:cNvPr>
                <p14:cNvContentPartPr/>
                <p14:nvPr/>
              </p14:nvContentPartPr>
              <p14:xfrm>
                <a:off x="5463276" y="543142"/>
                <a:ext cx="65520" cy="165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DAAB05CA-4465-BED3-4FF0-BDF4A107FCF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47676" y="527809"/>
                  <a:ext cx="96096" cy="4661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2DAF61CA-27CF-E8C1-6C29-3293D5B9A092}"/>
                </a:ext>
              </a:extLst>
            </p:cNvPr>
            <p:cNvGrpSpPr/>
            <p:nvPr/>
          </p:nvGrpSpPr>
          <p:grpSpPr>
            <a:xfrm>
              <a:off x="5328276" y="1174582"/>
              <a:ext cx="58680" cy="110880"/>
              <a:chOff x="813215" y="1415855"/>
              <a:chExt cx="58680" cy="110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62" name="Ink 461">
                    <a:extLst>
                      <a:ext uri="{FF2B5EF4-FFF2-40B4-BE49-F238E27FC236}">
                        <a16:creationId xmlns:a16="http://schemas.microsoft.com/office/drawing/2014/main" id="{1BF44F29-EEDD-6C7E-FFB4-7F9484BF2440}"/>
                      </a:ext>
                    </a:extLst>
                  </p14:cNvPr>
                  <p14:cNvContentPartPr/>
                  <p14:nvPr/>
                </p14:nvContentPartPr>
                <p14:xfrm>
                  <a:off x="813215" y="1415855"/>
                  <a:ext cx="58680" cy="51120"/>
                </p14:xfrm>
              </p:contentPart>
            </mc:Choice>
            <mc:Fallback xmlns="">
              <p:pic>
                <p:nvPicPr>
                  <p:cNvPr id="462" name="Ink 461">
                    <a:extLst>
                      <a:ext uri="{FF2B5EF4-FFF2-40B4-BE49-F238E27FC236}">
                        <a16:creationId xmlns:a16="http://schemas.microsoft.com/office/drawing/2014/main" id="{1BF44F29-EEDD-6C7E-FFB4-7F9484BF244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97609" y="1400077"/>
                    <a:ext cx="89269" cy="820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63" name="Ink 462">
                    <a:extLst>
                      <a:ext uri="{FF2B5EF4-FFF2-40B4-BE49-F238E27FC236}">
                        <a16:creationId xmlns:a16="http://schemas.microsoft.com/office/drawing/2014/main" id="{C25FAC7F-EC15-A6F5-A6A5-CED73A2B768C}"/>
                      </a:ext>
                    </a:extLst>
                  </p14:cNvPr>
                  <p14:cNvContentPartPr/>
                  <p14:nvPr/>
                </p14:nvContentPartPr>
                <p14:xfrm>
                  <a:off x="814655" y="1473455"/>
                  <a:ext cx="46080" cy="53280"/>
                </p14:xfrm>
              </p:contentPart>
            </mc:Choice>
            <mc:Fallback xmlns="">
              <p:pic>
                <p:nvPicPr>
                  <p:cNvPr id="463" name="Ink 462">
                    <a:extLst>
                      <a:ext uri="{FF2B5EF4-FFF2-40B4-BE49-F238E27FC236}">
                        <a16:creationId xmlns:a16="http://schemas.microsoft.com/office/drawing/2014/main" id="{C25FAC7F-EC15-A6F5-A6A5-CED73A2B768C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799087" y="1457784"/>
                    <a:ext cx="76592" cy="8399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43E5BB8B-4875-45A6-77FA-8E661213BD87}"/>
                </a:ext>
              </a:extLst>
            </p:cNvPr>
            <p:cNvGrpSpPr/>
            <p:nvPr/>
          </p:nvGrpSpPr>
          <p:grpSpPr>
            <a:xfrm>
              <a:off x="6269621" y="1110797"/>
              <a:ext cx="36360" cy="83880"/>
              <a:chOff x="1754560" y="1352070"/>
              <a:chExt cx="36360" cy="83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60" name="Ink 459">
                    <a:extLst>
                      <a:ext uri="{FF2B5EF4-FFF2-40B4-BE49-F238E27FC236}">
                        <a16:creationId xmlns:a16="http://schemas.microsoft.com/office/drawing/2014/main" id="{D28E90E8-F55B-CD9C-06B7-3FCA5AFD2FAB}"/>
                      </a:ext>
                    </a:extLst>
                  </p14:cNvPr>
                  <p14:cNvContentPartPr/>
                  <p14:nvPr/>
                </p14:nvContentPartPr>
                <p14:xfrm>
                  <a:off x="1766080" y="1352070"/>
                  <a:ext cx="24840" cy="40680"/>
                </p14:xfrm>
              </p:contentPart>
            </mc:Choice>
            <mc:Fallback xmlns="">
              <p:pic>
                <p:nvPicPr>
                  <p:cNvPr id="460" name="Ink 459">
                    <a:extLst>
                      <a:ext uri="{FF2B5EF4-FFF2-40B4-BE49-F238E27FC236}">
                        <a16:creationId xmlns:a16="http://schemas.microsoft.com/office/drawing/2014/main" id="{D28E90E8-F55B-CD9C-06B7-3FCA5AFD2FAB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50157" y="1336424"/>
                    <a:ext cx="56049" cy="713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61" name="Ink 460">
                    <a:extLst>
                      <a:ext uri="{FF2B5EF4-FFF2-40B4-BE49-F238E27FC236}">
                        <a16:creationId xmlns:a16="http://schemas.microsoft.com/office/drawing/2014/main" id="{63BAF6BE-EB6E-0244-F7B0-0B87AFEDF6F7}"/>
                      </a:ext>
                    </a:extLst>
                  </p14:cNvPr>
                  <p14:cNvContentPartPr/>
                  <p14:nvPr/>
                </p14:nvContentPartPr>
                <p14:xfrm>
                  <a:off x="1754560" y="1399230"/>
                  <a:ext cx="31320" cy="36720"/>
                </p14:xfrm>
              </p:contentPart>
            </mc:Choice>
            <mc:Fallback xmlns="">
              <p:pic>
                <p:nvPicPr>
                  <p:cNvPr id="461" name="Ink 460">
                    <a:extLst>
                      <a:ext uri="{FF2B5EF4-FFF2-40B4-BE49-F238E27FC236}">
                        <a16:creationId xmlns:a16="http://schemas.microsoft.com/office/drawing/2014/main" id="{63BAF6BE-EB6E-0244-F7B0-0B87AFEDF6F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38900" y="1383671"/>
                    <a:ext cx="62014" cy="6721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1257080B-2B3A-2149-8AAA-E4D83C9D48F1}"/>
                </a:ext>
              </a:extLst>
            </p:cNvPr>
            <p:cNvGrpSpPr/>
            <p:nvPr/>
          </p:nvGrpSpPr>
          <p:grpSpPr>
            <a:xfrm>
              <a:off x="6255221" y="629837"/>
              <a:ext cx="81360" cy="56160"/>
              <a:chOff x="1740160" y="871110"/>
              <a:chExt cx="81360" cy="5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454" name="Ink 453">
                    <a:extLst>
                      <a:ext uri="{FF2B5EF4-FFF2-40B4-BE49-F238E27FC236}">
                        <a16:creationId xmlns:a16="http://schemas.microsoft.com/office/drawing/2014/main" id="{55B96CE9-70FF-13F9-54EB-F8C9729FD50D}"/>
                      </a:ext>
                    </a:extLst>
                  </p14:cNvPr>
                  <p14:cNvContentPartPr/>
                  <p14:nvPr/>
                </p14:nvContentPartPr>
                <p14:xfrm>
                  <a:off x="1740160" y="871110"/>
                  <a:ext cx="45720" cy="19440"/>
                </p14:xfrm>
              </p:contentPart>
            </mc:Choice>
            <mc:Fallback xmlns="">
              <p:pic>
                <p:nvPicPr>
                  <p:cNvPr id="454" name="Ink 453">
                    <a:extLst>
                      <a:ext uri="{FF2B5EF4-FFF2-40B4-BE49-F238E27FC236}">
                        <a16:creationId xmlns:a16="http://schemas.microsoft.com/office/drawing/2014/main" id="{55B96CE9-70FF-13F9-54EB-F8C9729FD50D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724502" y="855433"/>
                    <a:ext cx="76409" cy="501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455" name="Ink 454">
                    <a:extLst>
                      <a:ext uri="{FF2B5EF4-FFF2-40B4-BE49-F238E27FC236}">
                        <a16:creationId xmlns:a16="http://schemas.microsoft.com/office/drawing/2014/main" id="{A5D9EE15-D03C-B6EB-DCE0-E55B7628AC7D}"/>
                      </a:ext>
                    </a:extLst>
                  </p14:cNvPr>
                  <p14:cNvContentPartPr/>
                  <p14:nvPr/>
                </p14:nvContentPartPr>
                <p14:xfrm>
                  <a:off x="1790200" y="873270"/>
                  <a:ext cx="31320" cy="54000"/>
                </p14:xfrm>
              </p:contentPart>
            </mc:Choice>
            <mc:Fallback xmlns="">
              <p:pic>
                <p:nvPicPr>
                  <p:cNvPr id="455" name="Ink 454">
                    <a:extLst>
                      <a:ext uri="{FF2B5EF4-FFF2-40B4-BE49-F238E27FC236}">
                        <a16:creationId xmlns:a16="http://schemas.microsoft.com/office/drawing/2014/main" id="{A5D9EE15-D03C-B6EB-DCE0-E55B7628AC7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74847" y="857572"/>
                    <a:ext cx="61412" cy="84767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F3065469-986A-1E5C-43B8-D002D6EED118}"/>
                </a:ext>
              </a:extLst>
            </p:cNvPr>
            <p:cNvSpPr txBox="1"/>
            <p:nvPr/>
          </p:nvSpPr>
          <p:spPr>
            <a:xfrm>
              <a:off x="4233381" y="87861"/>
              <a:ext cx="1249796" cy="429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C70E7B"/>
                  </a:solidFill>
                  <a:latin typeface="Tw Cen MT" panose="020B0602020104020603" pitchFamily="34" charset="77"/>
                </a:rPr>
                <a:t>T</a:t>
              </a:r>
              <a:r>
                <a:rPr lang="en-AU" sz="800" b="1" baseline="-25000" dirty="0" err="1">
                  <a:solidFill>
                    <a:srgbClr val="C70E7B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C70E7B"/>
                  </a:solidFill>
                  <a:latin typeface="Tw Cen MT" panose="020B0602020104020603" pitchFamily="34" charset="77"/>
                </a:rPr>
                <a:t> = 0.9</a:t>
              </a:r>
              <a:endParaRPr lang="en-AU" sz="800" dirty="0">
                <a:solidFill>
                  <a:srgbClr val="C70E7B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AE0882A7-D8E4-5706-E6BC-A78517352D77}"/>
                </a:ext>
              </a:extLst>
            </p:cNvPr>
            <p:cNvSpPr txBox="1"/>
            <p:nvPr/>
          </p:nvSpPr>
          <p:spPr>
            <a:xfrm>
              <a:off x="6086591" y="142188"/>
              <a:ext cx="1249796" cy="429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4C708F"/>
                  </a:solidFill>
                  <a:latin typeface="Tw Cen MT" panose="020B0602020104020603" pitchFamily="34" charset="77"/>
                </a:rPr>
                <a:t>T</a:t>
              </a:r>
              <a:r>
                <a:rPr lang="en-AU" sz="800" b="1" baseline="-25000" dirty="0" err="1">
                  <a:solidFill>
                    <a:srgbClr val="4C708F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4C708F"/>
                  </a:solidFill>
                  <a:latin typeface="Tw Cen MT" panose="020B0602020104020603" pitchFamily="34" charset="77"/>
                </a:rPr>
                <a:t> = 2.4</a:t>
              </a:r>
              <a:endParaRPr lang="en-AU" sz="800" dirty="0">
                <a:solidFill>
                  <a:srgbClr val="4C708F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6413C67D-B4E1-4CAD-5A8C-21A8A9AF8510}"/>
                </a:ext>
              </a:extLst>
            </p:cNvPr>
            <p:cNvSpPr txBox="1"/>
            <p:nvPr/>
          </p:nvSpPr>
          <p:spPr>
            <a:xfrm>
              <a:off x="6178902" y="1120580"/>
              <a:ext cx="1373896" cy="429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132258"/>
                  </a:solidFill>
                  <a:latin typeface="Tw Cen MT" panose="020B0602020104020603" pitchFamily="34" charset="77"/>
                </a:rPr>
                <a:t>T</a:t>
              </a:r>
              <a:r>
                <a:rPr lang="en-AU" sz="800" b="1" baseline="-25000" dirty="0" err="1">
                  <a:solidFill>
                    <a:srgbClr val="132258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132258"/>
                  </a:solidFill>
                  <a:latin typeface="Tw Cen MT" panose="020B0602020104020603" pitchFamily="34" charset="77"/>
                </a:rPr>
                <a:t> = -1.3</a:t>
              </a:r>
              <a:endParaRPr lang="en-AU" sz="800" dirty="0">
                <a:solidFill>
                  <a:srgbClr val="132258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DB565090-D864-BCAA-3258-28AFE8A7CE20}"/>
                </a:ext>
              </a:extLst>
            </p:cNvPr>
            <p:cNvSpPr txBox="1"/>
            <p:nvPr/>
          </p:nvSpPr>
          <p:spPr>
            <a:xfrm>
              <a:off x="4308341" y="1242972"/>
              <a:ext cx="1249796" cy="429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60CB57"/>
                  </a:solidFill>
                  <a:latin typeface="Tw Cen MT" panose="020B0602020104020603" pitchFamily="34" charset="77"/>
                </a:rPr>
                <a:t>T</a:t>
              </a:r>
              <a:r>
                <a:rPr lang="en-AU" sz="800" b="1" baseline="-25000" dirty="0" err="1">
                  <a:solidFill>
                    <a:srgbClr val="60CB57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60CB57"/>
                  </a:solidFill>
                  <a:latin typeface="Tw Cen MT" panose="020B0602020104020603" pitchFamily="34" charset="77"/>
                </a:rPr>
                <a:t> = 0.3</a:t>
              </a:r>
              <a:endParaRPr lang="en-AU" sz="800" dirty="0">
                <a:solidFill>
                  <a:srgbClr val="60CB57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0FA1E8D-B502-9E6D-BF2B-B0A93BF1BB08}"/>
              </a:ext>
            </a:extLst>
          </p:cNvPr>
          <p:cNvGrpSpPr/>
          <p:nvPr/>
        </p:nvGrpSpPr>
        <p:grpSpPr>
          <a:xfrm>
            <a:off x="338300" y="86086"/>
            <a:ext cx="1654710" cy="747444"/>
            <a:chOff x="1003836" y="584605"/>
            <a:chExt cx="1654710" cy="747444"/>
          </a:xfrm>
        </p:grpSpPr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513EA872-78C5-DDAC-E00F-0697AF9CCE2A}"/>
                </a:ext>
              </a:extLst>
            </p:cNvPr>
            <p:cNvSpPr/>
            <p:nvPr/>
          </p:nvSpPr>
          <p:spPr>
            <a:xfrm>
              <a:off x="1073150" y="618153"/>
              <a:ext cx="1494249" cy="705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00">
                <a:latin typeface="Tw Cen MT" panose="020B0602020104020603" pitchFamily="34" charset="77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B1AE07C-0EC7-1074-BE7D-497AC7D66863}"/>
                </a:ext>
              </a:extLst>
            </p:cNvPr>
            <p:cNvGrpSpPr/>
            <p:nvPr/>
          </p:nvGrpSpPr>
          <p:grpSpPr>
            <a:xfrm>
              <a:off x="1285484" y="645783"/>
              <a:ext cx="992872" cy="661914"/>
              <a:chOff x="3127044" y="340967"/>
              <a:chExt cx="992872" cy="661914"/>
            </a:xfrm>
          </p:grpSpPr>
          <p:pic>
            <p:nvPicPr>
              <p:cNvPr id="470" name="Picture 469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5288EEED-EDF0-3FEA-7423-AABC6AD13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7044" y="340967"/>
                <a:ext cx="992872" cy="661914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471" name="Ink 470">
                    <a:extLst>
                      <a:ext uri="{FF2B5EF4-FFF2-40B4-BE49-F238E27FC236}">
                        <a16:creationId xmlns:a16="http://schemas.microsoft.com/office/drawing/2014/main" id="{DEC9B406-29EB-31A8-C98B-FD3F0CEFDB84}"/>
                      </a:ext>
                    </a:extLst>
                  </p14:cNvPr>
                  <p14:cNvContentPartPr/>
                  <p14:nvPr/>
                </p14:nvContentPartPr>
                <p14:xfrm>
                  <a:off x="3433376" y="780992"/>
                  <a:ext cx="272045" cy="77959"/>
                </p14:xfrm>
              </p:contentPart>
            </mc:Choice>
            <mc:Fallback xmlns="">
              <p:pic>
                <p:nvPicPr>
                  <p:cNvPr id="471" name="Ink 470">
                    <a:extLst>
                      <a:ext uri="{FF2B5EF4-FFF2-40B4-BE49-F238E27FC236}">
                        <a16:creationId xmlns:a16="http://schemas.microsoft.com/office/drawing/2014/main" id="{DEC9B406-29EB-31A8-C98B-FD3F0CEFDB84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26899" y="774525"/>
                    <a:ext cx="284280" cy="901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472" name="Ink 471">
                    <a:extLst>
                      <a:ext uri="{FF2B5EF4-FFF2-40B4-BE49-F238E27FC236}">
                        <a16:creationId xmlns:a16="http://schemas.microsoft.com/office/drawing/2014/main" id="{D4967F35-04C8-10C0-C096-D46B1D272E67}"/>
                      </a:ext>
                    </a:extLst>
                  </p14:cNvPr>
                  <p14:cNvContentPartPr/>
                  <p14:nvPr/>
                </p14:nvContentPartPr>
                <p14:xfrm>
                  <a:off x="3499272" y="522810"/>
                  <a:ext cx="256921" cy="166180"/>
                </p14:xfrm>
              </p:contentPart>
            </mc:Choice>
            <mc:Fallback xmlns="">
              <p:pic>
                <p:nvPicPr>
                  <p:cNvPr id="472" name="Ink 471">
                    <a:extLst>
                      <a:ext uri="{FF2B5EF4-FFF2-40B4-BE49-F238E27FC236}">
                        <a16:creationId xmlns:a16="http://schemas.microsoft.com/office/drawing/2014/main" id="{D4967F35-04C8-10C0-C096-D46B1D272E67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92804" y="516335"/>
                    <a:ext cx="269138" cy="178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473" name="Ink 472">
                    <a:extLst>
                      <a:ext uri="{FF2B5EF4-FFF2-40B4-BE49-F238E27FC236}">
                        <a16:creationId xmlns:a16="http://schemas.microsoft.com/office/drawing/2014/main" id="{66DA388E-626C-F8A9-12C4-990CAB60200D}"/>
                      </a:ext>
                    </a:extLst>
                  </p14:cNvPr>
                  <p14:cNvContentPartPr/>
                  <p14:nvPr/>
                </p14:nvContentPartPr>
                <p14:xfrm>
                  <a:off x="3855937" y="560620"/>
                  <a:ext cx="61395" cy="100104"/>
                </p14:xfrm>
              </p:contentPart>
            </mc:Choice>
            <mc:Fallback xmlns="">
              <p:pic>
                <p:nvPicPr>
                  <p:cNvPr id="473" name="Ink 472">
                    <a:extLst>
                      <a:ext uri="{FF2B5EF4-FFF2-40B4-BE49-F238E27FC236}">
                        <a16:creationId xmlns:a16="http://schemas.microsoft.com/office/drawing/2014/main" id="{66DA388E-626C-F8A9-12C4-990CAB60200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849512" y="554162"/>
                    <a:ext cx="73531" cy="112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74" name="Ink 473">
                    <a:extLst>
                      <a:ext uri="{FF2B5EF4-FFF2-40B4-BE49-F238E27FC236}">
                        <a16:creationId xmlns:a16="http://schemas.microsoft.com/office/drawing/2014/main" id="{A9783581-1E05-6E9F-EC19-65367C3B50D1}"/>
                      </a:ext>
                    </a:extLst>
                  </p14:cNvPr>
                  <p14:cNvContentPartPr/>
                  <p14:nvPr/>
                </p14:nvContentPartPr>
                <p14:xfrm>
                  <a:off x="3842254" y="782973"/>
                  <a:ext cx="68776" cy="34928"/>
                </p14:xfrm>
              </p:contentPart>
            </mc:Choice>
            <mc:Fallback xmlns="">
              <p:pic>
                <p:nvPicPr>
                  <p:cNvPr id="474" name="Ink 473">
                    <a:extLst>
                      <a:ext uri="{FF2B5EF4-FFF2-40B4-BE49-F238E27FC236}">
                        <a16:creationId xmlns:a16="http://schemas.microsoft.com/office/drawing/2014/main" id="{A9783581-1E05-6E9F-EC19-65367C3B50D1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835806" y="776558"/>
                    <a:ext cx="80955" cy="47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75" name="Ink 474">
                    <a:extLst>
                      <a:ext uri="{FF2B5EF4-FFF2-40B4-BE49-F238E27FC236}">
                        <a16:creationId xmlns:a16="http://schemas.microsoft.com/office/drawing/2014/main" id="{917FECE9-03ED-124D-D3DC-A6AEDEC5EABC}"/>
                      </a:ext>
                    </a:extLst>
                  </p14:cNvPr>
                  <p14:cNvContentPartPr/>
                  <p14:nvPr/>
                </p14:nvContentPartPr>
                <p14:xfrm>
                  <a:off x="3499027" y="522009"/>
                  <a:ext cx="2881" cy="28087"/>
                </p14:xfrm>
              </p:contentPart>
            </mc:Choice>
            <mc:Fallback xmlns="">
              <p:pic>
                <p:nvPicPr>
                  <p:cNvPr id="475" name="Ink 474">
                    <a:extLst>
                      <a:ext uri="{FF2B5EF4-FFF2-40B4-BE49-F238E27FC236}">
                        <a16:creationId xmlns:a16="http://schemas.microsoft.com/office/drawing/2014/main" id="{917FECE9-03ED-124D-D3DC-A6AEDEC5EAB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491024" y="513007"/>
                    <a:ext cx="18566" cy="45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76" name="Ink 475">
                    <a:extLst>
                      <a:ext uri="{FF2B5EF4-FFF2-40B4-BE49-F238E27FC236}">
                        <a16:creationId xmlns:a16="http://schemas.microsoft.com/office/drawing/2014/main" id="{C5A9DDD8-2CFA-5E9B-2F48-8BDA6726F5D1}"/>
                      </a:ext>
                    </a:extLst>
                  </p14:cNvPr>
                  <p14:cNvContentPartPr/>
                  <p14:nvPr/>
                </p14:nvContentPartPr>
                <p14:xfrm>
                  <a:off x="3497766" y="513187"/>
                  <a:ext cx="32768" cy="8282"/>
                </p14:xfrm>
              </p:contentPart>
            </mc:Choice>
            <mc:Fallback xmlns="">
              <p:pic>
                <p:nvPicPr>
                  <p:cNvPr id="476" name="Ink 475">
                    <a:extLst>
                      <a:ext uri="{FF2B5EF4-FFF2-40B4-BE49-F238E27FC236}">
                        <a16:creationId xmlns:a16="http://schemas.microsoft.com/office/drawing/2014/main" id="{C5A9DDD8-2CFA-5E9B-2F48-8BDA6726F5D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488862" y="504560"/>
                    <a:ext cx="50221" cy="2519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480" name="Group 479">
                <a:extLst>
                  <a:ext uri="{FF2B5EF4-FFF2-40B4-BE49-F238E27FC236}">
                    <a16:creationId xmlns:a16="http://schemas.microsoft.com/office/drawing/2014/main" id="{5B9626D2-A8FE-B518-5668-391624ACA0D9}"/>
                  </a:ext>
                </a:extLst>
              </p:cNvPr>
              <p:cNvGrpSpPr/>
              <p:nvPr/>
            </p:nvGrpSpPr>
            <p:grpSpPr>
              <a:xfrm>
                <a:off x="3430250" y="828983"/>
                <a:ext cx="29347" cy="55454"/>
                <a:chOff x="813215" y="1415855"/>
                <a:chExt cx="58680" cy="110881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496" name="Ink 495">
                      <a:extLst>
                        <a:ext uri="{FF2B5EF4-FFF2-40B4-BE49-F238E27FC236}">
                          <a16:creationId xmlns:a16="http://schemas.microsoft.com/office/drawing/2014/main" id="{6FBB71B2-596F-0214-E7C0-E851791B96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3215" y="1415855"/>
                    <a:ext cx="58680" cy="51121"/>
                  </p14:xfrm>
                </p:contentPart>
              </mc:Choice>
              <mc:Fallback xmlns="">
                <p:pic>
                  <p:nvPicPr>
                    <p:cNvPr id="496" name="Ink 495">
                      <a:extLst>
                        <a:ext uri="{FF2B5EF4-FFF2-40B4-BE49-F238E27FC236}">
                          <a16:creationId xmlns:a16="http://schemas.microsoft.com/office/drawing/2014/main" id="{6FBB71B2-596F-0214-E7C0-E851791B96C2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797609" y="1400077"/>
                      <a:ext cx="89269" cy="820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497" name="Ink 496">
                      <a:extLst>
                        <a:ext uri="{FF2B5EF4-FFF2-40B4-BE49-F238E27FC236}">
                          <a16:creationId xmlns:a16="http://schemas.microsoft.com/office/drawing/2014/main" id="{5CFF4B58-EE94-38BF-EC5D-75C4891E85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4654" y="1473455"/>
                    <a:ext cx="46080" cy="53281"/>
                  </p14:xfrm>
                </p:contentPart>
              </mc:Choice>
              <mc:Fallback xmlns="">
                <p:pic>
                  <p:nvPicPr>
                    <p:cNvPr id="497" name="Ink 496">
                      <a:extLst>
                        <a:ext uri="{FF2B5EF4-FFF2-40B4-BE49-F238E27FC236}">
                          <a16:creationId xmlns:a16="http://schemas.microsoft.com/office/drawing/2014/main" id="{5CFF4B58-EE94-38BF-EC5D-75C4891E85A4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799086" y="1457784"/>
                      <a:ext cx="76592" cy="8399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81" name="Group 480">
                <a:extLst>
                  <a:ext uri="{FF2B5EF4-FFF2-40B4-BE49-F238E27FC236}">
                    <a16:creationId xmlns:a16="http://schemas.microsoft.com/office/drawing/2014/main" id="{7F7AD252-241A-6818-E5BA-8AD260797EF6}"/>
                  </a:ext>
                </a:extLst>
              </p:cNvPr>
              <p:cNvGrpSpPr/>
              <p:nvPr/>
            </p:nvGrpSpPr>
            <p:grpSpPr>
              <a:xfrm>
                <a:off x="3901036" y="797083"/>
                <a:ext cx="18184" cy="41950"/>
                <a:chOff x="1754561" y="1352070"/>
                <a:chExt cx="36359" cy="8387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494" name="Ink 493">
                      <a:extLst>
                        <a:ext uri="{FF2B5EF4-FFF2-40B4-BE49-F238E27FC236}">
                          <a16:creationId xmlns:a16="http://schemas.microsoft.com/office/drawing/2014/main" id="{437B89E1-AD82-CA04-0FBE-5827392FDB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66080" y="1352070"/>
                    <a:ext cx="24840" cy="40680"/>
                  </p14:xfrm>
                </p:contentPart>
              </mc:Choice>
              <mc:Fallback xmlns="">
                <p:pic>
                  <p:nvPicPr>
                    <p:cNvPr id="494" name="Ink 493">
                      <a:extLst>
                        <a:ext uri="{FF2B5EF4-FFF2-40B4-BE49-F238E27FC236}">
                          <a16:creationId xmlns:a16="http://schemas.microsoft.com/office/drawing/2014/main" id="{437B89E1-AD82-CA04-0FBE-5827392FDB27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1750157" y="1336424"/>
                      <a:ext cx="56049" cy="713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495" name="Ink 494">
                      <a:extLst>
                        <a:ext uri="{FF2B5EF4-FFF2-40B4-BE49-F238E27FC236}">
                          <a16:creationId xmlns:a16="http://schemas.microsoft.com/office/drawing/2014/main" id="{76343278-7C6A-818D-6251-51F6B2985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54561" y="1399230"/>
                    <a:ext cx="31321" cy="36719"/>
                  </p14:xfrm>
                </p:contentPart>
              </mc:Choice>
              <mc:Fallback xmlns="">
                <p:pic>
                  <p:nvPicPr>
                    <p:cNvPr id="495" name="Ink 494">
                      <a:extLst>
                        <a:ext uri="{FF2B5EF4-FFF2-40B4-BE49-F238E27FC236}">
                          <a16:creationId xmlns:a16="http://schemas.microsoft.com/office/drawing/2014/main" id="{76343278-7C6A-818D-6251-51F6B2985348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1738900" y="1383671"/>
                      <a:ext cx="62016" cy="6721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83" name="Group 482">
                <a:extLst>
                  <a:ext uri="{FF2B5EF4-FFF2-40B4-BE49-F238E27FC236}">
                    <a16:creationId xmlns:a16="http://schemas.microsoft.com/office/drawing/2014/main" id="{E0379AA7-2064-F398-D48E-75753EBD7AFC}"/>
                  </a:ext>
                </a:extLst>
              </p:cNvPr>
              <p:cNvGrpSpPr/>
              <p:nvPr/>
            </p:nvGrpSpPr>
            <p:grpSpPr>
              <a:xfrm>
                <a:off x="3893834" y="556545"/>
                <a:ext cx="40690" cy="28086"/>
                <a:chOff x="1740160" y="871110"/>
                <a:chExt cx="81360" cy="5615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488" name="Ink 487">
                      <a:extLst>
                        <a:ext uri="{FF2B5EF4-FFF2-40B4-BE49-F238E27FC236}">
                          <a16:creationId xmlns:a16="http://schemas.microsoft.com/office/drawing/2014/main" id="{5001649E-F24A-D3FE-B122-72E5C56A1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40160" y="871110"/>
                    <a:ext cx="45720" cy="19439"/>
                  </p14:xfrm>
                </p:contentPart>
              </mc:Choice>
              <mc:Fallback xmlns="">
                <p:pic>
                  <p:nvPicPr>
                    <p:cNvPr id="488" name="Ink 487">
                      <a:extLst>
                        <a:ext uri="{FF2B5EF4-FFF2-40B4-BE49-F238E27FC236}">
                          <a16:creationId xmlns:a16="http://schemas.microsoft.com/office/drawing/2014/main" id="{5001649E-F24A-D3FE-B122-72E5C56A1CA0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1724502" y="855433"/>
                      <a:ext cx="76409" cy="501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489" name="Ink 488">
                      <a:extLst>
                        <a:ext uri="{FF2B5EF4-FFF2-40B4-BE49-F238E27FC236}">
                          <a16:creationId xmlns:a16="http://schemas.microsoft.com/office/drawing/2014/main" id="{7C5F6108-2F77-839C-491C-066B9D22A5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90199" y="873270"/>
                    <a:ext cx="31321" cy="53999"/>
                  </p14:xfrm>
                </p:contentPart>
              </mc:Choice>
              <mc:Fallback xmlns="">
                <p:pic>
                  <p:nvPicPr>
                    <p:cNvPr id="489" name="Ink 488">
                      <a:extLst>
                        <a:ext uri="{FF2B5EF4-FFF2-40B4-BE49-F238E27FC236}">
                          <a16:creationId xmlns:a16="http://schemas.microsoft.com/office/drawing/2014/main" id="{7C5F6108-2F77-839C-491C-066B9D22A53B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774538" y="857573"/>
                      <a:ext cx="62016" cy="847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04E5337E-9F04-CB99-AE22-96256AE9A65D}"/>
                </a:ext>
              </a:extLst>
            </p:cNvPr>
            <p:cNvSpPr txBox="1"/>
            <p:nvPr/>
          </p:nvSpPr>
          <p:spPr>
            <a:xfrm>
              <a:off x="1037281" y="584605"/>
              <a:ext cx="6747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C70E7B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C70E7B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C70E7B"/>
                  </a:solidFill>
                  <a:latin typeface="Tw Cen MT" panose="020B0602020104020603" pitchFamily="34" charset="77"/>
                </a:rPr>
                <a:t> = 0.5</a:t>
              </a:r>
              <a:endParaRPr lang="en-AU" sz="800" dirty="0">
                <a:solidFill>
                  <a:srgbClr val="C70E7B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BDF5B3B9-EA0B-8120-5DC3-D8F9B71D558E}"/>
                </a:ext>
              </a:extLst>
            </p:cNvPr>
            <p:cNvSpPr txBox="1"/>
            <p:nvPr/>
          </p:nvSpPr>
          <p:spPr>
            <a:xfrm>
              <a:off x="1969214" y="605452"/>
              <a:ext cx="67189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4C708F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4C708F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4C708F"/>
                  </a:solidFill>
                  <a:latin typeface="Tw Cen MT" panose="020B0602020104020603" pitchFamily="34" charset="77"/>
                </a:rPr>
                <a:t> = 0.9</a:t>
              </a:r>
              <a:endParaRPr lang="en-AU" sz="800" dirty="0">
                <a:solidFill>
                  <a:srgbClr val="4C708F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616C5F17-F321-5863-73C2-4B61194C7898}"/>
                </a:ext>
              </a:extLst>
            </p:cNvPr>
            <p:cNvSpPr txBox="1"/>
            <p:nvPr/>
          </p:nvSpPr>
          <p:spPr>
            <a:xfrm>
              <a:off x="1926124" y="1116605"/>
              <a:ext cx="73242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132258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132258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132258"/>
                  </a:solidFill>
                  <a:latin typeface="Tw Cen MT" panose="020B0602020104020603" pitchFamily="34" charset="77"/>
                </a:rPr>
                <a:t> = -0.3</a:t>
              </a:r>
              <a:endParaRPr lang="en-AU" sz="800" dirty="0">
                <a:solidFill>
                  <a:srgbClr val="132258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87" name="TextBox 486">
              <a:extLst>
                <a:ext uri="{FF2B5EF4-FFF2-40B4-BE49-F238E27FC236}">
                  <a16:creationId xmlns:a16="http://schemas.microsoft.com/office/drawing/2014/main" id="{ABEA28F5-630F-0D79-F15D-F2E27FE95B9B}"/>
                </a:ext>
              </a:extLst>
            </p:cNvPr>
            <p:cNvSpPr txBox="1"/>
            <p:nvPr/>
          </p:nvSpPr>
          <p:spPr>
            <a:xfrm>
              <a:off x="1003836" y="1115278"/>
              <a:ext cx="7018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60CB57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60CB57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60CB57"/>
                  </a:solidFill>
                  <a:latin typeface="Tw Cen MT" panose="020B0602020104020603" pitchFamily="34" charset="77"/>
                </a:rPr>
                <a:t> = 0.1</a:t>
              </a:r>
              <a:endParaRPr lang="en-AU" sz="800" dirty="0">
                <a:solidFill>
                  <a:srgbClr val="60CB57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596" name="TextBox 595">
            <a:extLst>
              <a:ext uri="{FF2B5EF4-FFF2-40B4-BE49-F238E27FC236}">
                <a16:creationId xmlns:a16="http://schemas.microsoft.com/office/drawing/2014/main" id="{F665A831-21D5-5F32-A08E-93D63D8D7429}"/>
              </a:ext>
            </a:extLst>
          </p:cNvPr>
          <p:cNvSpPr txBox="1"/>
          <p:nvPr/>
        </p:nvSpPr>
        <p:spPr>
          <a:xfrm>
            <a:off x="541504" y="1058730"/>
            <a:ext cx="17692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Measure a given directed SPI (e.g., directed information) for all region pairs per subject </a:t>
            </a:r>
            <a:endParaRPr lang="en-AU" sz="1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97" name="Right Bracket 596">
            <a:extLst>
              <a:ext uri="{FF2B5EF4-FFF2-40B4-BE49-F238E27FC236}">
                <a16:creationId xmlns:a16="http://schemas.microsoft.com/office/drawing/2014/main" id="{90CA9F90-DE79-C856-ABAE-F0C171F8D7BF}"/>
              </a:ext>
            </a:extLst>
          </p:cNvPr>
          <p:cNvSpPr/>
          <p:nvPr/>
        </p:nvSpPr>
        <p:spPr>
          <a:xfrm rot="18684849">
            <a:off x="2030552" y="45260"/>
            <a:ext cx="45719" cy="283611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67939B45-9C89-D157-8775-D9AEE200268C}"/>
              </a:ext>
            </a:extLst>
          </p:cNvPr>
          <p:cNvSpPr txBox="1"/>
          <p:nvPr/>
        </p:nvSpPr>
        <p:spPr>
          <a:xfrm>
            <a:off x="2006017" y="-31455"/>
            <a:ext cx="6838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Subjects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907F4D29-D05F-5229-656D-C217C4D8E92C}"/>
              </a:ext>
            </a:extLst>
          </p:cNvPr>
          <p:cNvSpPr txBox="1"/>
          <p:nvPr/>
        </p:nvSpPr>
        <p:spPr>
          <a:xfrm>
            <a:off x="2734579" y="1065677"/>
            <a:ext cx="18685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Compute T statistic for all</a:t>
            </a:r>
            <a:r>
              <a:rPr lang="en-US" sz="1000" b="1" i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 </a:t>
            </a:r>
            <a:r>
              <a:rPr lang="en-US" sz="1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region pairs relative to control subjects</a:t>
            </a:r>
            <a:endParaRPr lang="en-AU" sz="1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00" name="TextBox 599">
            <a:extLst>
              <a:ext uri="{FF2B5EF4-FFF2-40B4-BE49-F238E27FC236}">
                <a16:creationId xmlns:a16="http://schemas.microsoft.com/office/drawing/2014/main" id="{B86134BA-F08B-8AF5-2A63-20BFB6EE906A}"/>
              </a:ext>
            </a:extLst>
          </p:cNvPr>
          <p:cNvSpPr txBox="1"/>
          <p:nvPr/>
        </p:nvSpPr>
        <p:spPr>
          <a:xfrm>
            <a:off x="4746546" y="1067734"/>
            <a:ext cx="23180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For each </a:t>
            </a:r>
            <a:r>
              <a:rPr lang="en-US" sz="1000" b="1" dirty="0">
                <a:solidFill>
                  <a:srgbClr val="E78560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brain region </a:t>
            </a:r>
            <a:r>
              <a:rPr lang="en-US" sz="1000" b="1" i="1" dirty="0">
                <a:solidFill>
                  <a:srgbClr val="E78560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r>
              <a:rPr lang="en-US" sz="1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, take its </a:t>
            </a:r>
            <a:r>
              <a:rPr lang="en-US" sz="1000" b="1" dirty="0">
                <a:solidFill>
                  <a:srgbClr val="FF0000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average absolute T statistic </a:t>
            </a:r>
            <a:r>
              <a:rPr lang="en-US" sz="1000" b="1" u="sng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to</a:t>
            </a:r>
            <a:r>
              <a:rPr lang="en-US" sz="1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 or </a:t>
            </a:r>
            <a:r>
              <a:rPr lang="en-US" sz="1000" b="1" u="sng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from</a:t>
            </a:r>
            <a:r>
              <a:rPr lang="en-US" sz="1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 all its connections to </a:t>
            </a:r>
            <a:r>
              <a:rPr lang="en-US" sz="1000" b="1" i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r>
              <a:rPr lang="en-US" sz="1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 connected regions</a:t>
            </a:r>
            <a:endParaRPr lang="en-AU" sz="1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01" name="TextBox 600">
            <a:extLst>
              <a:ext uri="{FF2B5EF4-FFF2-40B4-BE49-F238E27FC236}">
                <a16:creationId xmlns:a16="http://schemas.microsoft.com/office/drawing/2014/main" id="{07A831F0-2081-C563-E76D-8A25B33495C7}"/>
              </a:ext>
            </a:extLst>
          </p:cNvPr>
          <p:cNvSpPr txBox="1"/>
          <p:nvPr/>
        </p:nvSpPr>
        <p:spPr>
          <a:xfrm>
            <a:off x="6125670" y="517328"/>
            <a:ext cx="546018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solidFill>
                  <a:srgbClr val="E78560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T</a:t>
            </a:r>
            <a:r>
              <a:rPr lang="en-US" sz="1200" b="1" baseline="-25000" dirty="0" err="1">
                <a:solidFill>
                  <a:srgbClr val="E78560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R,from</a:t>
            </a:r>
            <a:endParaRPr lang="en-AU" sz="1200" b="1" dirty="0">
              <a:solidFill>
                <a:srgbClr val="E78560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02" name="TextBox 601">
            <a:extLst>
              <a:ext uri="{FF2B5EF4-FFF2-40B4-BE49-F238E27FC236}">
                <a16:creationId xmlns:a16="http://schemas.microsoft.com/office/drawing/2014/main" id="{A079B6A8-9B55-3150-A2AA-FF3BD703F0BC}"/>
              </a:ext>
            </a:extLst>
          </p:cNvPr>
          <p:cNvSpPr txBox="1"/>
          <p:nvPr/>
        </p:nvSpPr>
        <p:spPr>
          <a:xfrm>
            <a:off x="4945868" y="444143"/>
            <a:ext cx="91941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900" b="1" dirty="0">
                <a:solidFill>
                  <a:srgbClr val="4C708F"/>
                </a:solidFill>
                <a:latin typeface="Tw Cen MT" panose="020B0602020104020603" pitchFamily="34" charset="77"/>
              </a:rPr>
              <a:t>|T</a:t>
            </a:r>
            <a:r>
              <a:rPr lang="en-AU" sz="900" b="1" baseline="-25000" dirty="0">
                <a:solidFill>
                  <a:srgbClr val="4C708F"/>
                </a:solidFill>
                <a:latin typeface="Tw Cen MT" panose="020B0602020104020603" pitchFamily="34" charset="77"/>
              </a:rPr>
              <a:t>2,from</a:t>
            </a:r>
            <a:r>
              <a:rPr lang="en-AU" sz="900" b="1" dirty="0">
                <a:solidFill>
                  <a:srgbClr val="4C708F"/>
                </a:solidFill>
                <a:latin typeface="Tw Cen MT" panose="020B0602020104020603" pitchFamily="34" charset="77"/>
              </a:rPr>
              <a:t>| = 2.4</a:t>
            </a:r>
            <a:endParaRPr lang="en-AU" sz="900" dirty="0">
              <a:solidFill>
                <a:srgbClr val="4C708F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03" name="TextBox 602">
            <a:extLst>
              <a:ext uri="{FF2B5EF4-FFF2-40B4-BE49-F238E27FC236}">
                <a16:creationId xmlns:a16="http://schemas.microsoft.com/office/drawing/2014/main" id="{E9A7F4DF-88BD-2502-350A-2B05E146861B}"/>
              </a:ext>
            </a:extLst>
          </p:cNvPr>
          <p:cNvSpPr txBox="1"/>
          <p:nvPr/>
        </p:nvSpPr>
        <p:spPr>
          <a:xfrm>
            <a:off x="4945418" y="309043"/>
            <a:ext cx="91941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900" b="1" dirty="0">
                <a:solidFill>
                  <a:srgbClr val="C70E7B"/>
                </a:solidFill>
                <a:latin typeface="Tw Cen MT" panose="020B0602020104020603" pitchFamily="34" charset="77"/>
              </a:rPr>
              <a:t>|T</a:t>
            </a:r>
            <a:r>
              <a:rPr lang="en-AU" sz="900" b="1" baseline="-25000" dirty="0">
                <a:solidFill>
                  <a:srgbClr val="C70E7B"/>
                </a:solidFill>
                <a:latin typeface="Tw Cen MT" panose="020B0602020104020603" pitchFamily="34" charset="77"/>
              </a:rPr>
              <a:t>1,from</a:t>
            </a:r>
            <a:r>
              <a:rPr lang="en-AU" sz="900" b="1" dirty="0">
                <a:solidFill>
                  <a:srgbClr val="C70E7B"/>
                </a:solidFill>
                <a:latin typeface="Tw Cen MT" panose="020B0602020104020603" pitchFamily="34" charset="77"/>
              </a:rPr>
              <a:t>| = 0.9</a:t>
            </a:r>
            <a:endParaRPr lang="en-AU" sz="900" dirty="0">
              <a:solidFill>
                <a:srgbClr val="C70E7B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C3CC79BC-E140-7CBE-7EDA-3466466381B9}"/>
              </a:ext>
            </a:extLst>
          </p:cNvPr>
          <p:cNvSpPr txBox="1"/>
          <p:nvPr/>
        </p:nvSpPr>
        <p:spPr>
          <a:xfrm>
            <a:off x="4946679" y="583641"/>
            <a:ext cx="9220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900" b="1" dirty="0">
                <a:solidFill>
                  <a:srgbClr val="132258"/>
                </a:solidFill>
                <a:latin typeface="Tw Cen MT" panose="020B0602020104020603" pitchFamily="34" charset="77"/>
              </a:rPr>
              <a:t>|T</a:t>
            </a:r>
            <a:r>
              <a:rPr lang="en-AU" sz="900" b="1" baseline="-25000" dirty="0">
                <a:solidFill>
                  <a:srgbClr val="132258"/>
                </a:solidFill>
                <a:latin typeface="Tw Cen MT" panose="020B0602020104020603" pitchFamily="34" charset="77"/>
              </a:rPr>
              <a:t>3,from</a:t>
            </a:r>
            <a:r>
              <a:rPr lang="en-AU" sz="900" b="1" dirty="0">
                <a:solidFill>
                  <a:srgbClr val="132258"/>
                </a:solidFill>
                <a:latin typeface="Tw Cen MT" panose="020B0602020104020603" pitchFamily="34" charset="77"/>
              </a:rPr>
              <a:t>| = 1.3</a:t>
            </a:r>
            <a:endParaRPr lang="en-AU" sz="900" dirty="0">
              <a:solidFill>
                <a:srgbClr val="132258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706DEC7A-98F0-A5CD-6024-4A9029F4EB78}"/>
              </a:ext>
            </a:extLst>
          </p:cNvPr>
          <p:cNvSpPr txBox="1"/>
          <p:nvPr/>
        </p:nvSpPr>
        <p:spPr>
          <a:xfrm>
            <a:off x="4946679" y="818619"/>
            <a:ext cx="9230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900" b="1" dirty="0">
                <a:solidFill>
                  <a:srgbClr val="60CB57"/>
                </a:solidFill>
                <a:latin typeface="Tw Cen MT" panose="020B0602020104020603" pitchFamily="34" charset="77"/>
              </a:rPr>
              <a:t>|</a:t>
            </a:r>
            <a:r>
              <a:rPr lang="en-AU" sz="900" b="1" dirty="0" err="1">
                <a:solidFill>
                  <a:srgbClr val="60CB57"/>
                </a:solidFill>
                <a:latin typeface="Tw Cen MT" panose="020B0602020104020603" pitchFamily="34" charset="77"/>
              </a:rPr>
              <a:t>T</a:t>
            </a:r>
            <a:r>
              <a:rPr lang="en-AU" sz="900" b="1" baseline="-25000" dirty="0" err="1">
                <a:solidFill>
                  <a:srgbClr val="60CB57"/>
                </a:solidFill>
                <a:latin typeface="Tw Cen MT" panose="020B0602020104020603" pitchFamily="34" charset="77"/>
              </a:rPr>
              <a:t>C,from</a:t>
            </a:r>
            <a:r>
              <a:rPr lang="en-AU" sz="900" b="1" dirty="0">
                <a:solidFill>
                  <a:srgbClr val="60CB57"/>
                </a:solidFill>
                <a:latin typeface="Tw Cen MT" panose="020B0602020104020603" pitchFamily="34" charset="77"/>
              </a:rPr>
              <a:t>| = 0.3</a:t>
            </a:r>
            <a:endParaRPr lang="en-AU" sz="900" dirty="0">
              <a:solidFill>
                <a:srgbClr val="60CB57"/>
              </a:solidFill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06" name="Right Brace 605">
            <a:extLst>
              <a:ext uri="{FF2B5EF4-FFF2-40B4-BE49-F238E27FC236}">
                <a16:creationId xmlns:a16="http://schemas.microsoft.com/office/drawing/2014/main" id="{873392E2-5AD0-01A5-3C90-7A3DD96F7E1F}"/>
              </a:ext>
            </a:extLst>
          </p:cNvPr>
          <p:cNvSpPr/>
          <p:nvPr/>
        </p:nvSpPr>
        <p:spPr>
          <a:xfrm>
            <a:off x="5840786" y="385332"/>
            <a:ext cx="178906" cy="561884"/>
          </a:xfrm>
          <a:prstGeom prst="rightBrace">
            <a:avLst>
              <a:gd name="adj1" fmla="val 8122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D963CA9A-6B66-D47A-7618-BCF05F85EAC1}"/>
              </a:ext>
            </a:extLst>
          </p:cNvPr>
          <p:cNvSpPr txBox="1"/>
          <p:nvPr/>
        </p:nvSpPr>
        <p:spPr>
          <a:xfrm>
            <a:off x="5397514" y="669492"/>
            <a:ext cx="3358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…</a:t>
            </a:r>
            <a:endParaRPr lang="en-AU" sz="9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608" name="Straight Arrow Connector 607">
            <a:extLst>
              <a:ext uri="{FF2B5EF4-FFF2-40B4-BE49-F238E27FC236}">
                <a16:creationId xmlns:a16="http://schemas.microsoft.com/office/drawing/2014/main" id="{69EC8A3D-4DD0-0E34-7280-C6F5AF06C06C}"/>
              </a:ext>
            </a:extLst>
          </p:cNvPr>
          <p:cNvCxnSpPr/>
          <p:nvPr/>
        </p:nvCxnSpPr>
        <p:spPr>
          <a:xfrm>
            <a:off x="2486134" y="699790"/>
            <a:ext cx="3118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Arrow Connector 608">
            <a:extLst>
              <a:ext uri="{FF2B5EF4-FFF2-40B4-BE49-F238E27FC236}">
                <a16:creationId xmlns:a16="http://schemas.microsoft.com/office/drawing/2014/main" id="{98366252-468B-AAE0-013F-51D406D633CD}"/>
              </a:ext>
            </a:extLst>
          </p:cNvPr>
          <p:cNvCxnSpPr/>
          <p:nvPr/>
        </p:nvCxnSpPr>
        <p:spPr>
          <a:xfrm>
            <a:off x="4444384" y="699790"/>
            <a:ext cx="3118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A202BCA-C540-5815-8A06-D264A7B41878}"/>
              </a:ext>
            </a:extLst>
          </p:cNvPr>
          <p:cNvSpPr txBox="1"/>
          <p:nvPr/>
        </p:nvSpPr>
        <p:spPr>
          <a:xfrm>
            <a:off x="-7742" y="1805909"/>
            <a:ext cx="432873" cy="3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45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945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27FC5-07BC-4E87-E248-0D3985EB76D4}"/>
              </a:ext>
            </a:extLst>
          </p:cNvPr>
          <p:cNvSpPr txBox="1"/>
          <p:nvPr/>
        </p:nvSpPr>
        <p:spPr>
          <a:xfrm>
            <a:off x="906073" y="1595979"/>
            <a:ext cx="51986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B029B-A5FC-A95B-9685-BEEB45D2F61A}"/>
              </a:ext>
            </a:extLst>
          </p:cNvPr>
          <p:cNvSpPr txBox="1"/>
          <p:nvPr/>
        </p:nvSpPr>
        <p:spPr>
          <a:xfrm>
            <a:off x="2522132" y="1601548"/>
            <a:ext cx="546018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BPD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008113-0D77-E337-3FCD-FD4D9AB8EC2F}"/>
              </a:ext>
            </a:extLst>
          </p:cNvPr>
          <p:cNvSpPr txBox="1"/>
          <p:nvPr/>
        </p:nvSpPr>
        <p:spPr>
          <a:xfrm>
            <a:off x="728184" y="2874556"/>
            <a:ext cx="91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DI-from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25AA93-5136-9228-D2FD-CA077B7129CD}"/>
              </a:ext>
            </a:extLst>
          </p:cNvPr>
          <p:cNvSpPr txBox="1"/>
          <p:nvPr/>
        </p:nvSpPr>
        <p:spPr>
          <a:xfrm>
            <a:off x="2297544" y="2882621"/>
            <a:ext cx="91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DI-from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15627B-EFFF-E6F5-45EA-0E82E054DEEC}"/>
              </a:ext>
            </a:extLst>
          </p:cNvPr>
          <p:cNvSpPr txBox="1"/>
          <p:nvPr/>
        </p:nvSpPr>
        <p:spPr>
          <a:xfrm>
            <a:off x="832306" y="3112529"/>
            <a:ext cx="656807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4DD2DA-7669-05B0-84BA-06EDDBB89AD0}"/>
              </a:ext>
            </a:extLst>
          </p:cNvPr>
          <p:cNvSpPr txBox="1"/>
          <p:nvPr/>
        </p:nvSpPr>
        <p:spPr>
          <a:xfrm>
            <a:off x="711891" y="4377648"/>
            <a:ext cx="91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DI-from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3EEA1C-693A-27EB-C352-BDB1B0F47403}"/>
              </a:ext>
            </a:extLst>
          </p:cNvPr>
          <p:cNvSpPr txBox="1"/>
          <p:nvPr/>
        </p:nvSpPr>
        <p:spPr>
          <a:xfrm>
            <a:off x="2503750" y="3112537"/>
            <a:ext cx="564400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6" name="Picture 2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4D2922A-24F1-8343-0246-2B67BB3EA4F1}"/>
              </a:ext>
            </a:extLst>
          </p:cNvPr>
          <p:cNvPicPr>
            <a:picLocks noChangeAspect="1"/>
          </p:cNvPicPr>
          <p:nvPr/>
        </p:nvPicPr>
        <p:blipFill rotWithShape="1">
          <a:blip r:embed="rId65"/>
          <a:srcRect t="46756" r="45290" b="30548"/>
          <a:stretch/>
        </p:blipFill>
        <p:spPr>
          <a:xfrm>
            <a:off x="1821631" y="3327780"/>
            <a:ext cx="1220302" cy="809942"/>
          </a:xfrm>
          <a:prstGeom prst="rect">
            <a:avLst/>
          </a:prstGeom>
        </p:spPr>
      </p:pic>
      <p:pic>
        <p:nvPicPr>
          <p:cNvPr id="27" name="Picture 2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49A8C76-544A-5D64-8170-78664B4DBD52}"/>
              </a:ext>
            </a:extLst>
          </p:cNvPr>
          <p:cNvPicPr>
            <a:picLocks noChangeAspect="1"/>
          </p:cNvPicPr>
          <p:nvPr/>
        </p:nvPicPr>
        <p:blipFill rotWithShape="1">
          <a:blip r:embed="rId65"/>
          <a:srcRect l="54710" t="46207" r="3666" b="30937"/>
          <a:stretch/>
        </p:blipFill>
        <p:spPr>
          <a:xfrm>
            <a:off x="3018561" y="3513128"/>
            <a:ext cx="483262" cy="424539"/>
          </a:xfrm>
          <a:prstGeom prst="rect">
            <a:avLst/>
          </a:prstGeom>
        </p:spPr>
      </p:pic>
      <p:pic>
        <p:nvPicPr>
          <p:cNvPr id="28" name="Picture 2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6D175AD-67FD-601F-6914-B012AF474781}"/>
              </a:ext>
            </a:extLst>
          </p:cNvPr>
          <p:cNvPicPr>
            <a:picLocks noChangeAspect="1"/>
          </p:cNvPicPr>
          <p:nvPr/>
        </p:nvPicPr>
        <p:blipFill rotWithShape="1">
          <a:blip r:embed="rId65"/>
          <a:srcRect l="501" t="91229" r="44789" b="39"/>
          <a:stretch/>
        </p:blipFill>
        <p:spPr>
          <a:xfrm>
            <a:off x="2170944" y="4171542"/>
            <a:ext cx="1106947" cy="28263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4A6D7D6-4D33-3EFE-7C6D-D52ADE36B6E0}"/>
              </a:ext>
            </a:extLst>
          </p:cNvPr>
          <p:cNvSpPr txBox="1"/>
          <p:nvPr/>
        </p:nvSpPr>
        <p:spPr>
          <a:xfrm>
            <a:off x="2345424" y="4377648"/>
            <a:ext cx="91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DI-from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5" name="Picture 4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0830347-CC16-A2FB-7F21-09BE73EC8C08}"/>
              </a:ext>
            </a:extLst>
          </p:cNvPr>
          <p:cNvPicPr>
            <a:picLocks noChangeAspect="1"/>
          </p:cNvPicPr>
          <p:nvPr/>
        </p:nvPicPr>
        <p:blipFill rotWithShape="1">
          <a:blip r:embed="rId66"/>
          <a:srcRect l="56969" t="24225" r="4577" b="52810"/>
          <a:stretch/>
        </p:blipFill>
        <p:spPr>
          <a:xfrm>
            <a:off x="6726967" y="2016458"/>
            <a:ext cx="445822" cy="426000"/>
          </a:xfrm>
          <a:prstGeom prst="rect">
            <a:avLst/>
          </a:prstGeom>
        </p:spPr>
      </p:pic>
      <p:pic>
        <p:nvPicPr>
          <p:cNvPr id="46" name="Picture 4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0AEB875-AB9E-768E-131D-60FA95602DC8}"/>
              </a:ext>
            </a:extLst>
          </p:cNvPr>
          <p:cNvPicPr>
            <a:picLocks noChangeAspect="1"/>
          </p:cNvPicPr>
          <p:nvPr/>
        </p:nvPicPr>
        <p:blipFill rotWithShape="1">
          <a:blip r:embed="rId66"/>
          <a:srcRect l="57427" t="387" r="4119" b="76648"/>
          <a:stretch/>
        </p:blipFill>
        <p:spPr>
          <a:xfrm>
            <a:off x="5087671" y="2007657"/>
            <a:ext cx="445822" cy="426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141130C-6B88-1054-2321-ECEC4969DF0E}"/>
              </a:ext>
            </a:extLst>
          </p:cNvPr>
          <p:cNvSpPr txBox="1"/>
          <p:nvPr/>
        </p:nvSpPr>
        <p:spPr>
          <a:xfrm>
            <a:off x="3660015" y="1797643"/>
            <a:ext cx="432873" cy="3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45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945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2C16EC-2F26-9BFC-77EF-C0C53EBC9A9F}"/>
              </a:ext>
            </a:extLst>
          </p:cNvPr>
          <p:cNvSpPr txBox="1"/>
          <p:nvPr/>
        </p:nvSpPr>
        <p:spPr>
          <a:xfrm>
            <a:off x="4573830" y="1596857"/>
            <a:ext cx="51986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FA971A-B142-4DB8-8778-E5D654D05AEB}"/>
              </a:ext>
            </a:extLst>
          </p:cNvPr>
          <p:cNvSpPr txBox="1"/>
          <p:nvPr/>
        </p:nvSpPr>
        <p:spPr>
          <a:xfrm>
            <a:off x="6189889" y="1593282"/>
            <a:ext cx="546018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BPD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6057BE-FDA4-9A3D-C845-9A9E4BFD9069}"/>
              </a:ext>
            </a:extLst>
          </p:cNvPr>
          <p:cNvSpPr txBox="1"/>
          <p:nvPr/>
        </p:nvSpPr>
        <p:spPr>
          <a:xfrm>
            <a:off x="4395941" y="2866290"/>
            <a:ext cx="91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DI-to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F50AAD-159C-1072-8175-29947A64BF4C}"/>
              </a:ext>
            </a:extLst>
          </p:cNvPr>
          <p:cNvSpPr txBox="1"/>
          <p:nvPr/>
        </p:nvSpPr>
        <p:spPr>
          <a:xfrm>
            <a:off x="5965301" y="2874355"/>
            <a:ext cx="91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DI-to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0" name="Picture 5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5521BA-842D-7506-0AB6-5039A8F8E5B4}"/>
              </a:ext>
            </a:extLst>
          </p:cNvPr>
          <p:cNvPicPr>
            <a:picLocks noChangeAspect="1"/>
          </p:cNvPicPr>
          <p:nvPr/>
        </p:nvPicPr>
        <p:blipFill rotWithShape="1">
          <a:blip r:embed="rId66"/>
          <a:srcRect l="56636" t="47557" r="4910" b="29478"/>
          <a:stretch/>
        </p:blipFill>
        <p:spPr>
          <a:xfrm>
            <a:off x="5072260" y="3527752"/>
            <a:ext cx="445822" cy="426000"/>
          </a:xfrm>
          <a:prstGeom prst="rect">
            <a:avLst/>
          </a:prstGeom>
        </p:spPr>
      </p:pic>
      <p:sp>
        <p:nvSpPr>
          <p:cNvPr id="456" name="TextBox 455">
            <a:extLst>
              <a:ext uri="{FF2B5EF4-FFF2-40B4-BE49-F238E27FC236}">
                <a16:creationId xmlns:a16="http://schemas.microsoft.com/office/drawing/2014/main" id="{D75E9741-EB5C-7AD0-DBB1-EF7C72CA285A}"/>
              </a:ext>
            </a:extLst>
          </p:cNvPr>
          <p:cNvSpPr txBox="1"/>
          <p:nvPr/>
        </p:nvSpPr>
        <p:spPr>
          <a:xfrm>
            <a:off x="4500063" y="3104263"/>
            <a:ext cx="656807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23044542-1616-1CA5-675B-F4C0888579D1}"/>
              </a:ext>
            </a:extLst>
          </p:cNvPr>
          <p:cNvSpPr txBox="1"/>
          <p:nvPr/>
        </p:nvSpPr>
        <p:spPr>
          <a:xfrm>
            <a:off x="4379648" y="4369382"/>
            <a:ext cx="91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DI-to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1A1DD10A-E679-D90F-E2E7-102AB49E62A2}"/>
              </a:ext>
            </a:extLst>
          </p:cNvPr>
          <p:cNvSpPr txBox="1"/>
          <p:nvPr/>
        </p:nvSpPr>
        <p:spPr>
          <a:xfrm>
            <a:off x="6171507" y="3104271"/>
            <a:ext cx="564400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59" name="Picture 45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165E825-068D-7896-2D8B-F5FB3C1F0D62}"/>
              </a:ext>
            </a:extLst>
          </p:cNvPr>
          <p:cNvPicPr>
            <a:picLocks noChangeAspect="1"/>
          </p:cNvPicPr>
          <p:nvPr/>
        </p:nvPicPr>
        <p:blipFill rotWithShape="1">
          <a:blip r:embed="rId65"/>
          <a:srcRect t="46756" r="45290" b="30548"/>
          <a:stretch/>
        </p:blipFill>
        <p:spPr>
          <a:xfrm>
            <a:off x="5489388" y="3319514"/>
            <a:ext cx="1220302" cy="809942"/>
          </a:xfrm>
          <a:prstGeom prst="rect">
            <a:avLst/>
          </a:prstGeom>
        </p:spPr>
      </p:pic>
      <p:pic>
        <p:nvPicPr>
          <p:cNvPr id="464" name="Picture 46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3060A9-D8F5-0A6F-015E-3ED73BEE2A69}"/>
              </a:ext>
            </a:extLst>
          </p:cNvPr>
          <p:cNvPicPr>
            <a:picLocks noChangeAspect="1"/>
          </p:cNvPicPr>
          <p:nvPr/>
        </p:nvPicPr>
        <p:blipFill rotWithShape="1">
          <a:blip r:embed="rId65"/>
          <a:srcRect l="54710" t="46207" r="3666" b="30937"/>
          <a:stretch/>
        </p:blipFill>
        <p:spPr>
          <a:xfrm>
            <a:off x="6686318" y="3504862"/>
            <a:ext cx="483262" cy="424539"/>
          </a:xfrm>
          <a:prstGeom prst="rect">
            <a:avLst/>
          </a:prstGeom>
        </p:spPr>
      </p:pic>
      <p:pic>
        <p:nvPicPr>
          <p:cNvPr id="465" name="Picture 46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848F97-3B74-F18A-1974-AE7A54AC36AB}"/>
              </a:ext>
            </a:extLst>
          </p:cNvPr>
          <p:cNvPicPr>
            <a:picLocks noChangeAspect="1"/>
          </p:cNvPicPr>
          <p:nvPr/>
        </p:nvPicPr>
        <p:blipFill rotWithShape="1">
          <a:blip r:embed="rId65"/>
          <a:srcRect l="501" t="91229" r="44789" b="39"/>
          <a:stretch/>
        </p:blipFill>
        <p:spPr>
          <a:xfrm>
            <a:off x="5838701" y="4163276"/>
            <a:ext cx="1106947" cy="282638"/>
          </a:xfrm>
          <a:prstGeom prst="rect">
            <a:avLst/>
          </a:prstGeom>
        </p:spPr>
      </p:pic>
      <p:sp>
        <p:nvSpPr>
          <p:cNvPr id="477" name="TextBox 476">
            <a:extLst>
              <a:ext uri="{FF2B5EF4-FFF2-40B4-BE49-F238E27FC236}">
                <a16:creationId xmlns:a16="http://schemas.microsoft.com/office/drawing/2014/main" id="{5BED121F-107D-EE1D-E6C9-28D14A2F4FBC}"/>
              </a:ext>
            </a:extLst>
          </p:cNvPr>
          <p:cNvSpPr txBox="1"/>
          <p:nvPr/>
        </p:nvSpPr>
        <p:spPr>
          <a:xfrm>
            <a:off x="6013181" y="4369382"/>
            <a:ext cx="91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DI-to T</a:t>
            </a:r>
            <a:r>
              <a:rPr lang="en-US" sz="1200" baseline="-25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2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17E49E04-3967-98A2-D075-9F08FC778559}"/>
              </a:ext>
            </a:extLst>
          </p:cNvPr>
          <p:cNvSpPr txBox="1"/>
          <p:nvPr/>
        </p:nvSpPr>
        <p:spPr>
          <a:xfrm>
            <a:off x="22622" y="4582415"/>
            <a:ext cx="432873" cy="3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45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1945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F410F506-EB3D-4567-B695-B02C75989822}"/>
              </a:ext>
            </a:extLst>
          </p:cNvPr>
          <p:cNvPicPr>
            <a:picLocks noChangeAspect="1"/>
          </p:cNvPicPr>
          <p:nvPr/>
        </p:nvPicPr>
        <p:blipFill>
          <a:blip r:embed="rId67"/>
          <a:srcRect/>
          <a:stretch/>
        </p:blipFill>
        <p:spPr>
          <a:xfrm>
            <a:off x="219158" y="4641593"/>
            <a:ext cx="3144482" cy="2620402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BFD8E7CE-4CAD-316B-E4CC-C586C9C62436}"/>
              </a:ext>
            </a:extLst>
          </p:cNvPr>
          <p:cNvSpPr txBox="1"/>
          <p:nvPr/>
        </p:nvSpPr>
        <p:spPr>
          <a:xfrm>
            <a:off x="3664795" y="4587154"/>
            <a:ext cx="432873" cy="3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45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E</a:t>
            </a:r>
            <a:endParaRPr lang="en-AU" sz="1945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22D06B6F-5C5E-4F11-53FC-187720E42EBF}"/>
              </a:ext>
            </a:extLst>
          </p:cNvPr>
          <p:cNvPicPr>
            <a:picLocks noChangeAspect="1"/>
          </p:cNvPicPr>
          <p:nvPr/>
        </p:nvPicPr>
        <p:blipFill>
          <a:blip r:embed="rId68"/>
          <a:srcRect/>
          <a:stretch/>
        </p:blipFill>
        <p:spPr>
          <a:xfrm>
            <a:off x="3863975" y="4642876"/>
            <a:ext cx="3144482" cy="2620401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9366B735-6863-C048-25D8-7FE98B3B8D62}"/>
              </a:ext>
            </a:extLst>
          </p:cNvPr>
          <p:cNvGrpSpPr/>
          <p:nvPr/>
        </p:nvGrpSpPr>
        <p:grpSpPr>
          <a:xfrm>
            <a:off x="417466" y="153953"/>
            <a:ext cx="1654710" cy="747444"/>
            <a:chOff x="1003836" y="584605"/>
            <a:chExt cx="1654710" cy="747444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30F6AD7-1360-167C-7452-EE0BD40382D9}"/>
                </a:ext>
              </a:extLst>
            </p:cNvPr>
            <p:cNvSpPr/>
            <p:nvPr/>
          </p:nvSpPr>
          <p:spPr>
            <a:xfrm>
              <a:off x="1073150" y="618153"/>
              <a:ext cx="1494249" cy="705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00">
                <a:latin typeface="Tw Cen MT" panose="020B0602020104020603" pitchFamily="34" charset="77"/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835FFC5-F26B-29C8-CA8C-741C9361DE3F}"/>
                </a:ext>
              </a:extLst>
            </p:cNvPr>
            <p:cNvGrpSpPr/>
            <p:nvPr/>
          </p:nvGrpSpPr>
          <p:grpSpPr>
            <a:xfrm>
              <a:off x="1285484" y="645783"/>
              <a:ext cx="992872" cy="661914"/>
              <a:chOff x="3127044" y="340967"/>
              <a:chExt cx="992872" cy="661914"/>
            </a:xfrm>
          </p:grpSpPr>
          <p:pic>
            <p:nvPicPr>
              <p:cNvPr id="104" name="Picture 103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6945E393-85A2-8245-CBBF-1E9D67C74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7044" y="340967"/>
                <a:ext cx="992872" cy="661914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01FB9FCD-B8FC-1300-0352-F03B7CA8F3FE}"/>
                      </a:ext>
                    </a:extLst>
                  </p14:cNvPr>
                  <p14:cNvContentPartPr/>
                  <p14:nvPr/>
                </p14:nvContentPartPr>
                <p14:xfrm>
                  <a:off x="3433376" y="780992"/>
                  <a:ext cx="272045" cy="77959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01FB9FCD-B8FC-1300-0352-F03B7CA8F3FE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26899" y="774525"/>
                    <a:ext cx="284280" cy="901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7F1FA6AA-59FB-C256-CC4E-C9AA159A0A80}"/>
                      </a:ext>
                    </a:extLst>
                  </p14:cNvPr>
                  <p14:cNvContentPartPr/>
                  <p14:nvPr/>
                </p14:nvContentPartPr>
                <p14:xfrm>
                  <a:off x="3499272" y="522810"/>
                  <a:ext cx="256921" cy="16618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7F1FA6AA-59FB-C256-CC4E-C9AA159A0A80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92804" y="516335"/>
                    <a:ext cx="269138" cy="178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5BC47766-DE46-4ECB-B2A1-E4BC1A986017}"/>
                      </a:ext>
                    </a:extLst>
                  </p14:cNvPr>
                  <p14:cNvContentPartPr/>
                  <p14:nvPr/>
                </p14:nvContentPartPr>
                <p14:xfrm>
                  <a:off x="3855937" y="560620"/>
                  <a:ext cx="61395" cy="100104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5BC47766-DE46-4ECB-B2A1-E4BC1A986017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849512" y="554162"/>
                    <a:ext cx="73531" cy="112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72DF5A12-566D-5758-C5A4-44A9940894DA}"/>
                      </a:ext>
                    </a:extLst>
                  </p14:cNvPr>
                  <p14:cNvContentPartPr/>
                  <p14:nvPr/>
                </p14:nvContentPartPr>
                <p14:xfrm>
                  <a:off x="3842254" y="782973"/>
                  <a:ext cx="68776" cy="34928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72DF5A12-566D-5758-C5A4-44A9940894D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835806" y="776558"/>
                    <a:ext cx="80955" cy="47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735B44EF-C65C-6BEC-E0C3-F61107E95B09}"/>
                      </a:ext>
                    </a:extLst>
                  </p14:cNvPr>
                  <p14:cNvContentPartPr/>
                  <p14:nvPr/>
                </p14:nvContentPartPr>
                <p14:xfrm>
                  <a:off x="3499027" y="522009"/>
                  <a:ext cx="2881" cy="28087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735B44EF-C65C-6BEC-E0C3-F61107E95B09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491024" y="513007"/>
                    <a:ext cx="18566" cy="45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A4E17BDB-0ED5-318C-9B75-F5B914914E4E}"/>
                      </a:ext>
                    </a:extLst>
                  </p14:cNvPr>
                  <p14:cNvContentPartPr/>
                  <p14:nvPr/>
                </p14:nvContentPartPr>
                <p14:xfrm>
                  <a:off x="3497766" y="513187"/>
                  <a:ext cx="32768" cy="8282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A4E17BDB-0ED5-318C-9B75-F5B914914E4E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488862" y="504560"/>
                    <a:ext cx="50221" cy="2519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61521D3-2CE7-2FB0-6BB3-BC2BBD3EB0AF}"/>
                  </a:ext>
                </a:extLst>
              </p:cNvPr>
              <p:cNvGrpSpPr/>
              <p:nvPr/>
            </p:nvGrpSpPr>
            <p:grpSpPr>
              <a:xfrm>
                <a:off x="3430250" y="828983"/>
                <a:ext cx="29347" cy="55454"/>
                <a:chOff x="813215" y="1415855"/>
                <a:chExt cx="58680" cy="110881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5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7E1EDFD4-B7C4-2073-5248-67B7EC7369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3215" y="1415855"/>
                    <a:ext cx="58680" cy="51121"/>
                  </p14:xfrm>
                </p:contentPart>
              </mc:Choice>
              <mc:Fallback xmlns="">
                <p:pic>
                  <p:nvPicPr>
                    <p:cNvPr id="496" name="Ink 495">
                      <a:extLst>
                        <a:ext uri="{FF2B5EF4-FFF2-40B4-BE49-F238E27FC236}">
                          <a16:creationId xmlns:a16="http://schemas.microsoft.com/office/drawing/2014/main" id="{6FBB71B2-596F-0214-E7C0-E851791B96C2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797609" y="1400077"/>
                      <a:ext cx="89269" cy="820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A3DCC88D-6D28-BA08-43EE-57809BA8B97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4654" y="1473455"/>
                    <a:ext cx="46080" cy="53281"/>
                  </p14:xfrm>
                </p:contentPart>
              </mc:Choice>
              <mc:Fallback xmlns="">
                <p:pic>
                  <p:nvPicPr>
                    <p:cNvPr id="497" name="Ink 496">
                      <a:extLst>
                        <a:ext uri="{FF2B5EF4-FFF2-40B4-BE49-F238E27FC236}">
                          <a16:creationId xmlns:a16="http://schemas.microsoft.com/office/drawing/2014/main" id="{5CFF4B58-EE94-38BF-EC5D-75C4891E85A4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799086" y="1457784"/>
                      <a:ext cx="76592" cy="8399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8B0CB519-3EC8-CDF2-83EB-C44DA1D6D01A}"/>
                  </a:ext>
                </a:extLst>
              </p:cNvPr>
              <p:cNvGrpSpPr/>
              <p:nvPr/>
            </p:nvGrpSpPr>
            <p:grpSpPr>
              <a:xfrm>
                <a:off x="3901036" y="797083"/>
                <a:ext cx="18184" cy="41950"/>
                <a:chOff x="1754561" y="1352070"/>
                <a:chExt cx="36359" cy="8387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4ADFCB4E-615B-B8C0-59F0-9127717EA5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66080" y="1352070"/>
                    <a:ext cx="24840" cy="40680"/>
                  </p14:xfrm>
                </p:contentPart>
              </mc:Choice>
              <mc:Fallback xmlns="">
                <p:pic>
                  <p:nvPicPr>
                    <p:cNvPr id="494" name="Ink 493">
                      <a:extLst>
                        <a:ext uri="{FF2B5EF4-FFF2-40B4-BE49-F238E27FC236}">
                          <a16:creationId xmlns:a16="http://schemas.microsoft.com/office/drawing/2014/main" id="{437B89E1-AD82-CA04-0FBE-5827392FDB27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1750157" y="1336424"/>
                      <a:ext cx="56049" cy="713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770E5E27-63F5-FF07-885A-115363BC77C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54561" y="1399230"/>
                    <a:ext cx="31321" cy="36719"/>
                  </p14:xfrm>
                </p:contentPart>
              </mc:Choice>
              <mc:Fallback xmlns="">
                <p:pic>
                  <p:nvPicPr>
                    <p:cNvPr id="495" name="Ink 494">
                      <a:extLst>
                        <a:ext uri="{FF2B5EF4-FFF2-40B4-BE49-F238E27FC236}">
                          <a16:creationId xmlns:a16="http://schemas.microsoft.com/office/drawing/2014/main" id="{76343278-7C6A-818D-6251-51F6B2985348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1738900" y="1383671"/>
                      <a:ext cx="62016" cy="6721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18970B16-A718-AAA0-768D-FAB48FCE3C27}"/>
                  </a:ext>
                </a:extLst>
              </p:cNvPr>
              <p:cNvGrpSpPr/>
              <p:nvPr/>
            </p:nvGrpSpPr>
            <p:grpSpPr>
              <a:xfrm>
                <a:off x="3893834" y="556545"/>
                <a:ext cx="40690" cy="28086"/>
                <a:chOff x="1740160" y="871110"/>
                <a:chExt cx="81360" cy="5615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9">
                  <p14:nvContentPartPr>
                    <p14:cNvPr id="114" name="Ink 113">
                      <a:extLst>
                        <a:ext uri="{FF2B5EF4-FFF2-40B4-BE49-F238E27FC236}">
                          <a16:creationId xmlns:a16="http://schemas.microsoft.com/office/drawing/2014/main" id="{028E5021-567E-E1C7-CAEB-5A3BD27670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40160" y="871110"/>
                    <a:ext cx="45720" cy="19439"/>
                  </p14:xfrm>
                </p:contentPart>
              </mc:Choice>
              <mc:Fallback xmlns="">
                <p:pic>
                  <p:nvPicPr>
                    <p:cNvPr id="488" name="Ink 487">
                      <a:extLst>
                        <a:ext uri="{FF2B5EF4-FFF2-40B4-BE49-F238E27FC236}">
                          <a16:creationId xmlns:a16="http://schemas.microsoft.com/office/drawing/2014/main" id="{5001649E-F24A-D3FE-B122-72E5C56A1CA0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1724502" y="855433"/>
                      <a:ext cx="76409" cy="501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8F5F82A2-661B-43ED-AB81-21904E115F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90199" y="873270"/>
                    <a:ext cx="31321" cy="53999"/>
                  </p14:xfrm>
                </p:contentPart>
              </mc:Choice>
              <mc:Fallback xmlns="">
                <p:pic>
                  <p:nvPicPr>
                    <p:cNvPr id="489" name="Ink 488">
                      <a:extLst>
                        <a:ext uri="{FF2B5EF4-FFF2-40B4-BE49-F238E27FC236}">
                          <a16:creationId xmlns:a16="http://schemas.microsoft.com/office/drawing/2014/main" id="{7C5F6108-2F77-839C-491C-066B9D22A53B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774538" y="857573"/>
                      <a:ext cx="62016" cy="847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AE77C30-DDF5-C0DB-2F4E-54372247097D}"/>
                </a:ext>
              </a:extLst>
            </p:cNvPr>
            <p:cNvSpPr txBox="1"/>
            <p:nvPr/>
          </p:nvSpPr>
          <p:spPr>
            <a:xfrm>
              <a:off x="1037281" y="584605"/>
              <a:ext cx="6747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C70E7B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C70E7B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C70E7B"/>
                  </a:solidFill>
                  <a:latin typeface="Tw Cen MT" panose="020B0602020104020603" pitchFamily="34" charset="77"/>
                </a:rPr>
                <a:t> = 0.5</a:t>
              </a:r>
              <a:endParaRPr lang="en-AU" sz="800" dirty="0">
                <a:solidFill>
                  <a:srgbClr val="C70E7B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13720B7-16CE-0767-81C0-2A8EF114884F}"/>
                </a:ext>
              </a:extLst>
            </p:cNvPr>
            <p:cNvSpPr txBox="1"/>
            <p:nvPr/>
          </p:nvSpPr>
          <p:spPr>
            <a:xfrm>
              <a:off x="1969214" y="605452"/>
              <a:ext cx="67189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4C708F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4C708F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4C708F"/>
                  </a:solidFill>
                  <a:latin typeface="Tw Cen MT" panose="020B0602020104020603" pitchFamily="34" charset="77"/>
                </a:rPr>
                <a:t> = 0.9</a:t>
              </a:r>
              <a:endParaRPr lang="en-AU" sz="800" dirty="0">
                <a:solidFill>
                  <a:srgbClr val="4C708F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4B753A4-BA49-1FEE-F4F1-EA1001D2104B}"/>
                </a:ext>
              </a:extLst>
            </p:cNvPr>
            <p:cNvSpPr txBox="1"/>
            <p:nvPr/>
          </p:nvSpPr>
          <p:spPr>
            <a:xfrm>
              <a:off x="1926124" y="1116605"/>
              <a:ext cx="73242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132258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132258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132258"/>
                  </a:solidFill>
                  <a:latin typeface="Tw Cen MT" panose="020B0602020104020603" pitchFamily="34" charset="77"/>
                </a:rPr>
                <a:t> = -0.3</a:t>
              </a:r>
              <a:endParaRPr lang="en-AU" sz="800" dirty="0">
                <a:solidFill>
                  <a:srgbClr val="132258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1B5CE35-8BCF-7F1B-EB90-1E768163A459}"/>
                </a:ext>
              </a:extLst>
            </p:cNvPr>
            <p:cNvSpPr txBox="1"/>
            <p:nvPr/>
          </p:nvSpPr>
          <p:spPr>
            <a:xfrm>
              <a:off x="1003836" y="1115278"/>
              <a:ext cx="7018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60CB57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60CB57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60CB57"/>
                  </a:solidFill>
                  <a:latin typeface="Tw Cen MT" panose="020B0602020104020603" pitchFamily="34" charset="77"/>
                </a:rPr>
                <a:t> = 0.1</a:t>
              </a:r>
              <a:endParaRPr lang="en-AU" sz="800" dirty="0">
                <a:solidFill>
                  <a:srgbClr val="60CB57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2B5AC24-6C21-9DCB-FF52-85E760286620}"/>
              </a:ext>
            </a:extLst>
          </p:cNvPr>
          <p:cNvGrpSpPr/>
          <p:nvPr/>
        </p:nvGrpSpPr>
        <p:grpSpPr>
          <a:xfrm>
            <a:off x="494730" y="223954"/>
            <a:ext cx="1654710" cy="747444"/>
            <a:chOff x="1003836" y="584605"/>
            <a:chExt cx="1654710" cy="747444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E6E4CC6-E06F-0015-2CCC-1DD7A86C1900}"/>
                </a:ext>
              </a:extLst>
            </p:cNvPr>
            <p:cNvSpPr/>
            <p:nvPr/>
          </p:nvSpPr>
          <p:spPr>
            <a:xfrm>
              <a:off x="1073150" y="618153"/>
              <a:ext cx="1494249" cy="705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00">
                <a:latin typeface="Tw Cen MT" panose="020B0602020104020603" pitchFamily="34" charset="77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5F615DD0-940B-A06D-DFFD-38C31EAFCF26}"/>
                </a:ext>
              </a:extLst>
            </p:cNvPr>
            <p:cNvGrpSpPr/>
            <p:nvPr/>
          </p:nvGrpSpPr>
          <p:grpSpPr>
            <a:xfrm>
              <a:off x="1285484" y="645783"/>
              <a:ext cx="992872" cy="661914"/>
              <a:chOff x="3127044" y="340967"/>
              <a:chExt cx="992872" cy="661914"/>
            </a:xfrm>
          </p:grpSpPr>
          <p:pic>
            <p:nvPicPr>
              <p:cNvPr id="127" name="Picture 126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571790C1-E006-8BEA-C905-A1DD82AB0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7044" y="340967"/>
                <a:ext cx="992872" cy="661914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24929D9F-53D4-6D7D-7F1C-2F690DF9AF56}"/>
                      </a:ext>
                    </a:extLst>
                  </p14:cNvPr>
                  <p14:cNvContentPartPr/>
                  <p14:nvPr/>
                </p14:nvContentPartPr>
                <p14:xfrm>
                  <a:off x="3433376" y="780992"/>
                  <a:ext cx="272045" cy="77959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24929D9F-53D4-6D7D-7F1C-2F690DF9AF5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26899" y="774525"/>
                    <a:ext cx="284280" cy="901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48838F6B-DAF7-10B9-931B-84E4BC4D393A}"/>
                      </a:ext>
                    </a:extLst>
                  </p14:cNvPr>
                  <p14:cNvContentPartPr/>
                  <p14:nvPr/>
                </p14:nvContentPartPr>
                <p14:xfrm>
                  <a:off x="3499272" y="522810"/>
                  <a:ext cx="256921" cy="16618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48838F6B-DAF7-10B9-931B-84E4BC4D393A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92804" y="516335"/>
                    <a:ext cx="269138" cy="178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F0863A8B-C5F7-2FB2-E7A5-0A83DEDEAC09}"/>
                      </a:ext>
                    </a:extLst>
                  </p14:cNvPr>
                  <p14:cNvContentPartPr/>
                  <p14:nvPr/>
                </p14:nvContentPartPr>
                <p14:xfrm>
                  <a:off x="3855937" y="560620"/>
                  <a:ext cx="61395" cy="100104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F0863A8B-C5F7-2FB2-E7A5-0A83DEDEAC09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849512" y="554162"/>
                    <a:ext cx="73531" cy="112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B3F4BAA6-40C0-02FA-530C-70A7676725FE}"/>
                      </a:ext>
                    </a:extLst>
                  </p14:cNvPr>
                  <p14:cNvContentPartPr/>
                  <p14:nvPr/>
                </p14:nvContentPartPr>
                <p14:xfrm>
                  <a:off x="3842254" y="782973"/>
                  <a:ext cx="68776" cy="34928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B3F4BAA6-40C0-02FA-530C-70A7676725F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835806" y="776558"/>
                    <a:ext cx="80955" cy="47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4892F988-364B-7705-80A8-36D879E5287B}"/>
                      </a:ext>
                    </a:extLst>
                  </p14:cNvPr>
                  <p14:cNvContentPartPr/>
                  <p14:nvPr/>
                </p14:nvContentPartPr>
                <p14:xfrm>
                  <a:off x="3499027" y="522009"/>
                  <a:ext cx="2881" cy="28087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4892F988-364B-7705-80A8-36D879E5287B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491024" y="513007"/>
                    <a:ext cx="18566" cy="45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4A4175C0-61CE-3A69-7188-9A37F20513AC}"/>
                      </a:ext>
                    </a:extLst>
                  </p14:cNvPr>
                  <p14:cNvContentPartPr/>
                  <p14:nvPr/>
                </p14:nvContentPartPr>
                <p14:xfrm>
                  <a:off x="3497766" y="513187"/>
                  <a:ext cx="32768" cy="8282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4A4175C0-61CE-3A69-7188-9A37F20513AC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488862" y="504560"/>
                    <a:ext cx="50221" cy="2519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6887B8B8-F062-27AD-B400-A4E796B310C9}"/>
                  </a:ext>
                </a:extLst>
              </p:cNvPr>
              <p:cNvGrpSpPr/>
              <p:nvPr/>
            </p:nvGrpSpPr>
            <p:grpSpPr>
              <a:xfrm>
                <a:off x="3430250" y="828983"/>
                <a:ext cx="29347" cy="55454"/>
                <a:chOff x="813215" y="1415855"/>
                <a:chExt cx="58680" cy="110881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7">
                  <p14:nvContentPartPr>
                    <p14:cNvPr id="148" name="Ink 147">
                      <a:extLst>
                        <a:ext uri="{FF2B5EF4-FFF2-40B4-BE49-F238E27FC236}">
                          <a16:creationId xmlns:a16="http://schemas.microsoft.com/office/drawing/2014/main" id="{1C4B8D3F-FDDD-8434-7B44-98AA6336007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3215" y="1415855"/>
                    <a:ext cx="58680" cy="51121"/>
                  </p14:xfrm>
                </p:contentPart>
              </mc:Choice>
              <mc:Fallback xmlns="">
                <p:pic>
                  <p:nvPicPr>
                    <p:cNvPr id="496" name="Ink 495">
                      <a:extLst>
                        <a:ext uri="{FF2B5EF4-FFF2-40B4-BE49-F238E27FC236}">
                          <a16:creationId xmlns:a16="http://schemas.microsoft.com/office/drawing/2014/main" id="{6FBB71B2-596F-0214-E7C0-E851791B96C2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797609" y="1400077"/>
                      <a:ext cx="89269" cy="820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149" name="Ink 148">
                      <a:extLst>
                        <a:ext uri="{FF2B5EF4-FFF2-40B4-BE49-F238E27FC236}">
                          <a16:creationId xmlns:a16="http://schemas.microsoft.com/office/drawing/2014/main" id="{45716CEB-7106-9F19-E67C-AF1313177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4654" y="1473455"/>
                    <a:ext cx="46080" cy="53281"/>
                  </p14:xfrm>
                </p:contentPart>
              </mc:Choice>
              <mc:Fallback xmlns="">
                <p:pic>
                  <p:nvPicPr>
                    <p:cNvPr id="497" name="Ink 496">
                      <a:extLst>
                        <a:ext uri="{FF2B5EF4-FFF2-40B4-BE49-F238E27FC236}">
                          <a16:creationId xmlns:a16="http://schemas.microsoft.com/office/drawing/2014/main" id="{5CFF4B58-EE94-38BF-EC5D-75C4891E85A4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799086" y="1457784"/>
                      <a:ext cx="76592" cy="8399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74E5661F-85BA-333E-6F70-2F7450331C19}"/>
                  </a:ext>
                </a:extLst>
              </p:cNvPr>
              <p:cNvGrpSpPr/>
              <p:nvPr/>
            </p:nvGrpSpPr>
            <p:grpSpPr>
              <a:xfrm>
                <a:off x="3901036" y="797083"/>
                <a:ext cx="18184" cy="41950"/>
                <a:chOff x="1754561" y="1352070"/>
                <a:chExt cx="36359" cy="8387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146" name="Ink 145">
                      <a:extLst>
                        <a:ext uri="{FF2B5EF4-FFF2-40B4-BE49-F238E27FC236}">
                          <a16:creationId xmlns:a16="http://schemas.microsoft.com/office/drawing/2014/main" id="{B6D86920-0E2F-DDD2-A9FE-AAA81B9408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66080" y="1352070"/>
                    <a:ext cx="24840" cy="40680"/>
                  </p14:xfrm>
                </p:contentPart>
              </mc:Choice>
              <mc:Fallback xmlns="">
                <p:pic>
                  <p:nvPicPr>
                    <p:cNvPr id="494" name="Ink 493">
                      <a:extLst>
                        <a:ext uri="{FF2B5EF4-FFF2-40B4-BE49-F238E27FC236}">
                          <a16:creationId xmlns:a16="http://schemas.microsoft.com/office/drawing/2014/main" id="{437B89E1-AD82-CA04-0FBE-5827392FDB27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1750157" y="1336424"/>
                      <a:ext cx="56049" cy="713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147" name="Ink 146">
                      <a:extLst>
                        <a:ext uri="{FF2B5EF4-FFF2-40B4-BE49-F238E27FC236}">
                          <a16:creationId xmlns:a16="http://schemas.microsoft.com/office/drawing/2014/main" id="{68BDEDDF-93C3-6062-2FBB-11D3526D5F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54561" y="1399230"/>
                    <a:ext cx="31321" cy="36719"/>
                  </p14:xfrm>
                </p:contentPart>
              </mc:Choice>
              <mc:Fallback xmlns="">
                <p:pic>
                  <p:nvPicPr>
                    <p:cNvPr id="495" name="Ink 494">
                      <a:extLst>
                        <a:ext uri="{FF2B5EF4-FFF2-40B4-BE49-F238E27FC236}">
                          <a16:creationId xmlns:a16="http://schemas.microsoft.com/office/drawing/2014/main" id="{76343278-7C6A-818D-6251-51F6B2985348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1738900" y="1383671"/>
                      <a:ext cx="62016" cy="6721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198C176E-75D5-6AA0-13C1-EA56ECF68FAA}"/>
                  </a:ext>
                </a:extLst>
              </p:cNvPr>
              <p:cNvGrpSpPr/>
              <p:nvPr/>
            </p:nvGrpSpPr>
            <p:grpSpPr>
              <a:xfrm>
                <a:off x="3893834" y="556545"/>
                <a:ext cx="40690" cy="28086"/>
                <a:chOff x="1740160" y="871110"/>
                <a:chExt cx="81360" cy="5615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1">
                  <p14:nvContentPartPr>
                    <p14:cNvPr id="144" name="Ink 143">
                      <a:extLst>
                        <a:ext uri="{FF2B5EF4-FFF2-40B4-BE49-F238E27FC236}">
                          <a16:creationId xmlns:a16="http://schemas.microsoft.com/office/drawing/2014/main" id="{37140A96-81C3-A79D-F64E-08648141B5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40160" y="871110"/>
                    <a:ext cx="45720" cy="19439"/>
                  </p14:xfrm>
                </p:contentPart>
              </mc:Choice>
              <mc:Fallback xmlns="">
                <p:pic>
                  <p:nvPicPr>
                    <p:cNvPr id="488" name="Ink 487">
                      <a:extLst>
                        <a:ext uri="{FF2B5EF4-FFF2-40B4-BE49-F238E27FC236}">
                          <a16:creationId xmlns:a16="http://schemas.microsoft.com/office/drawing/2014/main" id="{5001649E-F24A-D3FE-B122-72E5C56A1CA0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1724502" y="855433"/>
                      <a:ext cx="76409" cy="501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145" name="Ink 144">
                      <a:extLst>
                        <a:ext uri="{FF2B5EF4-FFF2-40B4-BE49-F238E27FC236}">
                          <a16:creationId xmlns:a16="http://schemas.microsoft.com/office/drawing/2014/main" id="{7E4FD986-D85A-2949-B917-39E75BDBBD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90199" y="873270"/>
                    <a:ext cx="31321" cy="53999"/>
                  </p14:xfrm>
                </p:contentPart>
              </mc:Choice>
              <mc:Fallback xmlns="">
                <p:pic>
                  <p:nvPicPr>
                    <p:cNvPr id="489" name="Ink 488">
                      <a:extLst>
                        <a:ext uri="{FF2B5EF4-FFF2-40B4-BE49-F238E27FC236}">
                          <a16:creationId xmlns:a16="http://schemas.microsoft.com/office/drawing/2014/main" id="{7C5F6108-2F77-839C-491C-066B9D22A53B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774538" y="857573"/>
                      <a:ext cx="62016" cy="847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DD39251-1F46-AF60-854A-2537DD9CEE49}"/>
                </a:ext>
              </a:extLst>
            </p:cNvPr>
            <p:cNvSpPr txBox="1"/>
            <p:nvPr/>
          </p:nvSpPr>
          <p:spPr>
            <a:xfrm>
              <a:off x="1037281" y="584605"/>
              <a:ext cx="6747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C70E7B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C70E7B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C70E7B"/>
                  </a:solidFill>
                  <a:latin typeface="Tw Cen MT" panose="020B0602020104020603" pitchFamily="34" charset="77"/>
                </a:rPr>
                <a:t> = 0.5</a:t>
              </a:r>
              <a:endParaRPr lang="en-AU" sz="800" dirty="0">
                <a:solidFill>
                  <a:srgbClr val="C70E7B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C88F090-B8DD-D6AA-16B7-25C5F3B6C98B}"/>
                </a:ext>
              </a:extLst>
            </p:cNvPr>
            <p:cNvSpPr txBox="1"/>
            <p:nvPr/>
          </p:nvSpPr>
          <p:spPr>
            <a:xfrm>
              <a:off x="1969214" y="605452"/>
              <a:ext cx="67189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4C708F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4C708F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4C708F"/>
                  </a:solidFill>
                  <a:latin typeface="Tw Cen MT" panose="020B0602020104020603" pitchFamily="34" charset="77"/>
                </a:rPr>
                <a:t> = 0.9</a:t>
              </a:r>
              <a:endParaRPr lang="en-AU" sz="800" dirty="0">
                <a:solidFill>
                  <a:srgbClr val="4C708F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0854543-0E78-32C5-9B3A-66F3EE27DA6B}"/>
                </a:ext>
              </a:extLst>
            </p:cNvPr>
            <p:cNvSpPr txBox="1"/>
            <p:nvPr/>
          </p:nvSpPr>
          <p:spPr>
            <a:xfrm>
              <a:off x="1926124" y="1116605"/>
              <a:ext cx="73242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132258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132258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132258"/>
                  </a:solidFill>
                  <a:latin typeface="Tw Cen MT" panose="020B0602020104020603" pitchFamily="34" charset="77"/>
                </a:rPr>
                <a:t> = -0.3</a:t>
              </a:r>
              <a:endParaRPr lang="en-AU" sz="800" dirty="0">
                <a:solidFill>
                  <a:srgbClr val="132258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8F6FEE9-EF03-82EE-A2F0-3C0B3F4A665A}"/>
                </a:ext>
              </a:extLst>
            </p:cNvPr>
            <p:cNvSpPr txBox="1"/>
            <p:nvPr/>
          </p:nvSpPr>
          <p:spPr>
            <a:xfrm>
              <a:off x="1003836" y="1115278"/>
              <a:ext cx="7018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60CB57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60CB57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60CB57"/>
                  </a:solidFill>
                  <a:latin typeface="Tw Cen MT" panose="020B0602020104020603" pitchFamily="34" charset="77"/>
                </a:rPr>
                <a:t> = 0.1</a:t>
              </a:r>
              <a:endParaRPr lang="en-AU" sz="800" dirty="0">
                <a:solidFill>
                  <a:srgbClr val="60CB57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88D667C-B4F0-B2AA-0FB5-9BE595CCB304}"/>
              </a:ext>
            </a:extLst>
          </p:cNvPr>
          <p:cNvGrpSpPr/>
          <p:nvPr/>
        </p:nvGrpSpPr>
        <p:grpSpPr>
          <a:xfrm>
            <a:off x="572458" y="291996"/>
            <a:ext cx="1654710" cy="747444"/>
            <a:chOff x="1003836" y="584605"/>
            <a:chExt cx="1654710" cy="747444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25DA76C-3679-743F-DC37-03828AFA4CE9}"/>
                </a:ext>
              </a:extLst>
            </p:cNvPr>
            <p:cNvSpPr/>
            <p:nvPr/>
          </p:nvSpPr>
          <p:spPr>
            <a:xfrm>
              <a:off x="1073150" y="618153"/>
              <a:ext cx="1494249" cy="705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00">
                <a:latin typeface="Tw Cen MT" panose="020B0602020104020603" pitchFamily="34" charset="77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52987FC-C1B5-889E-5613-93E92CBA3657}"/>
                </a:ext>
              </a:extLst>
            </p:cNvPr>
            <p:cNvGrpSpPr/>
            <p:nvPr/>
          </p:nvGrpSpPr>
          <p:grpSpPr>
            <a:xfrm>
              <a:off x="1285484" y="645783"/>
              <a:ext cx="992872" cy="661914"/>
              <a:chOff x="3127044" y="340967"/>
              <a:chExt cx="992872" cy="661914"/>
            </a:xfrm>
          </p:grpSpPr>
          <p:pic>
            <p:nvPicPr>
              <p:cNvPr id="157" name="Picture 156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1330F371-E405-C105-37C6-4832C58CA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7044" y="340967"/>
                <a:ext cx="992872" cy="661914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4D2F5239-6EB8-44D5-FF39-8D546144EEF1}"/>
                      </a:ext>
                    </a:extLst>
                  </p14:cNvPr>
                  <p14:cNvContentPartPr/>
                  <p14:nvPr/>
                </p14:nvContentPartPr>
                <p14:xfrm>
                  <a:off x="3433376" y="780992"/>
                  <a:ext cx="272045" cy="77959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4D2F5239-6EB8-44D5-FF39-8D546144EEF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26899" y="774525"/>
                    <a:ext cx="284280" cy="901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8352A9D7-F64E-EF08-861E-2A69165705C7}"/>
                      </a:ext>
                    </a:extLst>
                  </p14:cNvPr>
                  <p14:cNvContentPartPr/>
                  <p14:nvPr/>
                </p14:nvContentPartPr>
                <p14:xfrm>
                  <a:off x="3499272" y="522810"/>
                  <a:ext cx="256921" cy="16618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8352A9D7-F64E-EF08-861E-2A69165705C7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92804" y="516335"/>
                    <a:ext cx="269138" cy="178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FFBAC52C-712F-CDEC-8651-9212BFDC8341}"/>
                      </a:ext>
                    </a:extLst>
                  </p14:cNvPr>
                  <p14:cNvContentPartPr/>
                  <p14:nvPr/>
                </p14:nvContentPartPr>
                <p14:xfrm>
                  <a:off x="3855937" y="560620"/>
                  <a:ext cx="61395" cy="100104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FFBAC52C-712F-CDEC-8651-9212BFDC8341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849512" y="554162"/>
                    <a:ext cx="73531" cy="112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DC9C046E-2DB2-7D67-7762-06C3B267D09A}"/>
                      </a:ext>
                    </a:extLst>
                  </p14:cNvPr>
                  <p14:cNvContentPartPr/>
                  <p14:nvPr/>
                </p14:nvContentPartPr>
                <p14:xfrm>
                  <a:off x="3842254" y="782973"/>
                  <a:ext cx="68776" cy="34928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DC9C046E-2DB2-7D67-7762-06C3B267D09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835806" y="776558"/>
                    <a:ext cx="80955" cy="47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E5B9F5D0-62F6-A4D1-E7B1-44E89B6B272C}"/>
                      </a:ext>
                    </a:extLst>
                  </p14:cNvPr>
                  <p14:cNvContentPartPr/>
                  <p14:nvPr/>
                </p14:nvContentPartPr>
                <p14:xfrm>
                  <a:off x="3499027" y="522009"/>
                  <a:ext cx="2881" cy="28087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E5B9F5D0-62F6-A4D1-E7B1-44E89B6B272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491024" y="513007"/>
                    <a:ext cx="18566" cy="45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63951DD0-39CE-5935-397D-4F07CF3385CD}"/>
                      </a:ext>
                    </a:extLst>
                  </p14:cNvPr>
                  <p14:cNvContentPartPr/>
                  <p14:nvPr/>
                </p14:nvContentPartPr>
                <p14:xfrm>
                  <a:off x="3497766" y="513187"/>
                  <a:ext cx="32768" cy="8282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63951DD0-39CE-5935-397D-4F07CF3385C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488862" y="504560"/>
                    <a:ext cx="50221" cy="2519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92AE8BF6-B9D3-C2B4-2B3E-9186124AD464}"/>
                  </a:ext>
                </a:extLst>
              </p:cNvPr>
              <p:cNvGrpSpPr/>
              <p:nvPr/>
            </p:nvGrpSpPr>
            <p:grpSpPr>
              <a:xfrm>
                <a:off x="3430250" y="828983"/>
                <a:ext cx="29347" cy="55454"/>
                <a:chOff x="813215" y="1415855"/>
                <a:chExt cx="58680" cy="110881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9">
                  <p14:nvContentPartPr>
                    <p14:cNvPr id="171" name="Ink 170">
                      <a:extLst>
                        <a:ext uri="{FF2B5EF4-FFF2-40B4-BE49-F238E27FC236}">
                          <a16:creationId xmlns:a16="http://schemas.microsoft.com/office/drawing/2014/main" id="{95D9EBBE-E829-9AEF-3FC3-3FFB15A140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3215" y="1415855"/>
                    <a:ext cx="58680" cy="51121"/>
                  </p14:xfrm>
                </p:contentPart>
              </mc:Choice>
              <mc:Fallback xmlns="">
                <p:pic>
                  <p:nvPicPr>
                    <p:cNvPr id="496" name="Ink 495">
                      <a:extLst>
                        <a:ext uri="{FF2B5EF4-FFF2-40B4-BE49-F238E27FC236}">
                          <a16:creationId xmlns:a16="http://schemas.microsoft.com/office/drawing/2014/main" id="{6FBB71B2-596F-0214-E7C0-E851791B96C2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797609" y="1400077"/>
                      <a:ext cx="89269" cy="820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172" name="Ink 171">
                      <a:extLst>
                        <a:ext uri="{FF2B5EF4-FFF2-40B4-BE49-F238E27FC236}">
                          <a16:creationId xmlns:a16="http://schemas.microsoft.com/office/drawing/2014/main" id="{27D232B1-7B55-98DC-F336-1A4C2182D9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4654" y="1473455"/>
                    <a:ext cx="46080" cy="53281"/>
                  </p14:xfrm>
                </p:contentPart>
              </mc:Choice>
              <mc:Fallback xmlns="">
                <p:pic>
                  <p:nvPicPr>
                    <p:cNvPr id="497" name="Ink 496">
                      <a:extLst>
                        <a:ext uri="{FF2B5EF4-FFF2-40B4-BE49-F238E27FC236}">
                          <a16:creationId xmlns:a16="http://schemas.microsoft.com/office/drawing/2014/main" id="{5CFF4B58-EE94-38BF-EC5D-75C4891E85A4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799086" y="1457784"/>
                      <a:ext cx="76592" cy="8399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8A59428-1F0A-A128-40F2-AB1130F31BAB}"/>
                  </a:ext>
                </a:extLst>
              </p:cNvPr>
              <p:cNvGrpSpPr/>
              <p:nvPr/>
            </p:nvGrpSpPr>
            <p:grpSpPr>
              <a:xfrm>
                <a:off x="3901036" y="797083"/>
                <a:ext cx="18184" cy="41950"/>
                <a:chOff x="1754561" y="1352070"/>
                <a:chExt cx="36359" cy="8387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1">
                  <p14:nvContentPartPr>
                    <p14:cNvPr id="169" name="Ink 168">
                      <a:extLst>
                        <a:ext uri="{FF2B5EF4-FFF2-40B4-BE49-F238E27FC236}">
                          <a16:creationId xmlns:a16="http://schemas.microsoft.com/office/drawing/2014/main" id="{92A374D3-D6E0-1CC5-AC91-37690ED600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66080" y="1352070"/>
                    <a:ext cx="24840" cy="40680"/>
                  </p14:xfrm>
                </p:contentPart>
              </mc:Choice>
              <mc:Fallback xmlns="">
                <p:pic>
                  <p:nvPicPr>
                    <p:cNvPr id="494" name="Ink 493">
                      <a:extLst>
                        <a:ext uri="{FF2B5EF4-FFF2-40B4-BE49-F238E27FC236}">
                          <a16:creationId xmlns:a16="http://schemas.microsoft.com/office/drawing/2014/main" id="{437B89E1-AD82-CA04-0FBE-5827392FDB27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1750157" y="1336424"/>
                      <a:ext cx="56049" cy="713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170" name="Ink 169">
                      <a:extLst>
                        <a:ext uri="{FF2B5EF4-FFF2-40B4-BE49-F238E27FC236}">
                          <a16:creationId xmlns:a16="http://schemas.microsoft.com/office/drawing/2014/main" id="{2FDBD25E-7F27-B275-3A2D-8648AF5EE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54561" y="1399230"/>
                    <a:ext cx="31321" cy="36719"/>
                  </p14:xfrm>
                </p:contentPart>
              </mc:Choice>
              <mc:Fallback xmlns="">
                <p:pic>
                  <p:nvPicPr>
                    <p:cNvPr id="495" name="Ink 494">
                      <a:extLst>
                        <a:ext uri="{FF2B5EF4-FFF2-40B4-BE49-F238E27FC236}">
                          <a16:creationId xmlns:a16="http://schemas.microsoft.com/office/drawing/2014/main" id="{76343278-7C6A-818D-6251-51F6B2985348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1738900" y="1383671"/>
                      <a:ext cx="62016" cy="6721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485EB237-E0E5-F735-92A5-C2717ECD768C}"/>
                  </a:ext>
                </a:extLst>
              </p:cNvPr>
              <p:cNvGrpSpPr/>
              <p:nvPr/>
            </p:nvGrpSpPr>
            <p:grpSpPr>
              <a:xfrm>
                <a:off x="3893834" y="556545"/>
                <a:ext cx="40690" cy="28086"/>
                <a:chOff x="1740160" y="871110"/>
                <a:chExt cx="81360" cy="5615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3">
                  <p14:nvContentPartPr>
                    <p14:cNvPr id="167" name="Ink 166">
                      <a:extLst>
                        <a:ext uri="{FF2B5EF4-FFF2-40B4-BE49-F238E27FC236}">
                          <a16:creationId xmlns:a16="http://schemas.microsoft.com/office/drawing/2014/main" id="{D49489BE-2642-24E8-EAD5-14B89B28FB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40160" y="871110"/>
                    <a:ext cx="45720" cy="19439"/>
                  </p14:xfrm>
                </p:contentPart>
              </mc:Choice>
              <mc:Fallback xmlns="">
                <p:pic>
                  <p:nvPicPr>
                    <p:cNvPr id="488" name="Ink 487">
                      <a:extLst>
                        <a:ext uri="{FF2B5EF4-FFF2-40B4-BE49-F238E27FC236}">
                          <a16:creationId xmlns:a16="http://schemas.microsoft.com/office/drawing/2014/main" id="{5001649E-F24A-D3FE-B122-72E5C56A1CA0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1724502" y="855433"/>
                      <a:ext cx="76409" cy="501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168" name="Ink 167">
                      <a:extLst>
                        <a:ext uri="{FF2B5EF4-FFF2-40B4-BE49-F238E27FC236}">
                          <a16:creationId xmlns:a16="http://schemas.microsoft.com/office/drawing/2014/main" id="{71DBCB43-2C97-76CA-89A8-1A022D8741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90199" y="873270"/>
                    <a:ext cx="31321" cy="53999"/>
                  </p14:xfrm>
                </p:contentPart>
              </mc:Choice>
              <mc:Fallback xmlns="">
                <p:pic>
                  <p:nvPicPr>
                    <p:cNvPr id="489" name="Ink 488">
                      <a:extLst>
                        <a:ext uri="{FF2B5EF4-FFF2-40B4-BE49-F238E27FC236}">
                          <a16:creationId xmlns:a16="http://schemas.microsoft.com/office/drawing/2014/main" id="{7C5F6108-2F77-839C-491C-066B9D22A53B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774538" y="857573"/>
                      <a:ext cx="62016" cy="847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DA34297-253F-B789-A0AE-F4A0CC697D87}"/>
                </a:ext>
              </a:extLst>
            </p:cNvPr>
            <p:cNvSpPr txBox="1"/>
            <p:nvPr/>
          </p:nvSpPr>
          <p:spPr>
            <a:xfrm>
              <a:off x="1037281" y="584605"/>
              <a:ext cx="6747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C70E7B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C70E7B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C70E7B"/>
                  </a:solidFill>
                  <a:latin typeface="Tw Cen MT" panose="020B0602020104020603" pitchFamily="34" charset="77"/>
                </a:rPr>
                <a:t> = 0.5</a:t>
              </a:r>
              <a:endParaRPr lang="en-AU" sz="800" dirty="0">
                <a:solidFill>
                  <a:srgbClr val="C70E7B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D429024-525A-4574-D499-3F5F1262395F}"/>
                </a:ext>
              </a:extLst>
            </p:cNvPr>
            <p:cNvSpPr txBox="1"/>
            <p:nvPr/>
          </p:nvSpPr>
          <p:spPr>
            <a:xfrm>
              <a:off x="1969214" y="605452"/>
              <a:ext cx="67189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4C708F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4C708F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4C708F"/>
                  </a:solidFill>
                  <a:latin typeface="Tw Cen MT" panose="020B0602020104020603" pitchFamily="34" charset="77"/>
                </a:rPr>
                <a:t> = 0.9</a:t>
              </a:r>
              <a:endParaRPr lang="en-AU" sz="800" dirty="0">
                <a:solidFill>
                  <a:srgbClr val="4C708F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F5157351-BCF8-AFA0-B27A-79A727CB60C3}"/>
                </a:ext>
              </a:extLst>
            </p:cNvPr>
            <p:cNvSpPr txBox="1"/>
            <p:nvPr/>
          </p:nvSpPr>
          <p:spPr>
            <a:xfrm>
              <a:off x="1926124" y="1116605"/>
              <a:ext cx="73242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132258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132258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132258"/>
                  </a:solidFill>
                  <a:latin typeface="Tw Cen MT" panose="020B0602020104020603" pitchFamily="34" charset="77"/>
                </a:rPr>
                <a:t> = -0.3</a:t>
              </a:r>
              <a:endParaRPr lang="en-AU" sz="800" dirty="0">
                <a:solidFill>
                  <a:srgbClr val="132258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978C6A6-017E-7D5B-BF00-16944AE42749}"/>
                </a:ext>
              </a:extLst>
            </p:cNvPr>
            <p:cNvSpPr txBox="1"/>
            <p:nvPr/>
          </p:nvSpPr>
          <p:spPr>
            <a:xfrm>
              <a:off x="1003836" y="1115278"/>
              <a:ext cx="7018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800" b="1" dirty="0" err="1">
                  <a:solidFill>
                    <a:srgbClr val="60CB57"/>
                  </a:solidFill>
                  <a:latin typeface="Tw Cen MT" panose="020B0602020104020603" pitchFamily="34" charset="77"/>
                </a:rPr>
                <a:t>DI</a:t>
              </a:r>
              <a:r>
                <a:rPr lang="en-AU" sz="800" b="1" baseline="-25000" dirty="0" err="1">
                  <a:solidFill>
                    <a:srgbClr val="60CB57"/>
                  </a:solidFill>
                  <a:latin typeface="Tw Cen MT" panose="020B0602020104020603" pitchFamily="34" charset="77"/>
                </a:rPr>
                <a:t>from</a:t>
              </a:r>
              <a:r>
                <a:rPr lang="en-AU" sz="800" b="1" dirty="0">
                  <a:solidFill>
                    <a:srgbClr val="60CB57"/>
                  </a:solidFill>
                  <a:latin typeface="Tw Cen MT" panose="020B0602020104020603" pitchFamily="34" charset="77"/>
                </a:rPr>
                <a:t> = 0.1</a:t>
              </a:r>
              <a:endParaRPr lang="en-AU" sz="800" dirty="0">
                <a:solidFill>
                  <a:srgbClr val="60CB57"/>
                </a:solidFill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1161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40" descr="A picture containing shape&#10;&#10;Description automatically generated">
            <a:extLst>
              <a:ext uri="{FF2B5EF4-FFF2-40B4-BE49-F238E27FC236}">
                <a16:creationId xmlns:a16="http://schemas.microsoft.com/office/drawing/2014/main" id="{43887523-0188-A9B1-8730-24E2C28DC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782" y="2061015"/>
            <a:ext cx="2372909" cy="3349990"/>
          </a:xfrm>
          <a:prstGeom prst="rect">
            <a:avLst/>
          </a:prstGeom>
        </p:spPr>
      </p:pic>
      <p:pic>
        <p:nvPicPr>
          <p:cNvPr id="139" name="Picture 138" descr="A picture containing logo&#10;&#10;Description automatically generated">
            <a:extLst>
              <a:ext uri="{FF2B5EF4-FFF2-40B4-BE49-F238E27FC236}">
                <a16:creationId xmlns:a16="http://schemas.microsoft.com/office/drawing/2014/main" id="{23B4FCF5-26B2-AE83-0438-64D6B9830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793" y="2037035"/>
            <a:ext cx="2372561" cy="334949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CF1FBAA-C777-8C5C-D3F7-96DCB8FEC33B}"/>
              </a:ext>
            </a:extLst>
          </p:cNvPr>
          <p:cNvSpPr txBox="1"/>
          <p:nvPr/>
        </p:nvSpPr>
        <p:spPr>
          <a:xfrm>
            <a:off x="30298" y="1789029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7B506-CA6C-F1B5-3CF4-0473572AB504}"/>
              </a:ext>
            </a:extLst>
          </p:cNvPr>
          <p:cNvSpPr txBox="1"/>
          <p:nvPr/>
        </p:nvSpPr>
        <p:spPr>
          <a:xfrm>
            <a:off x="0" y="10238"/>
            <a:ext cx="613973" cy="3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45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945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0C7AA4-3E61-9BB7-CCE6-856E6E909272}"/>
              </a:ext>
            </a:extLst>
          </p:cNvPr>
          <p:cNvSpPr txBox="1"/>
          <p:nvPr/>
        </p:nvSpPr>
        <p:spPr>
          <a:xfrm>
            <a:off x="5631503" y="0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68FB82-D0D5-37B8-6A70-8AFC908E4C1C}"/>
              </a:ext>
            </a:extLst>
          </p:cNvPr>
          <p:cNvGrpSpPr/>
          <p:nvPr/>
        </p:nvGrpSpPr>
        <p:grpSpPr>
          <a:xfrm>
            <a:off x="5883312" y="142932"/>
            <a:ext cx="2513057" cy="1716376"/>
            <a:chOff x="315620" y="1627838"/>
            <a:chExt cx="2971905" cy="202976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D8EB80-640F-A93E-06A8-2C5438B6CCEB}"/>
                </a:ext>
              </a:extLst>
            </p:cNvPr>
            <p:cNvSpPr txBox="1"/>
            <p:nvPr/>
          </p:nvSpPr>
          <p:spPr>
            <a:xfrm>
              <a:off x="1156767" y="1627838"/>
              <a:ext cx="4022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Calibri" panose="020F0502020204030204" pitchFamily="34" charset="0"/>
                  <a:ea typeface="Open Sans" pitchFamily="2" charset="0"/>
                  <a:cs typeface="Calibri" panose="020F0502020204030204" pitchFamily="34" charset="0"/>
                </a:rPr>
                <a:t>***</a:t>
              </a:r>
              <a:endParaRPr lang="en-AU" sz="8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E5BDF5-4589-C167-EAB6-EDBB36A671AB}"/>
                </a:ext>
              </a:extLst>
            </p:cNvPr>
            <p:cNvSpPr txBox="1"/>
            <p:nvPr/>
          </p:nvSpPr>
          <p:spPr>
            <a:xfrm>
              <a:off x="1679850" y="1629438"/>
              <a:ext cx="4022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Calibri" panose="020F0502020204030204" pitchFamily="34" charset="0"/>
                  <a:ea typeface="Open Sans" pitchFamily="2" charset="0"/>
                  <a:cs typeface="Calibri" panose="020F0502020204030204" pitchFamily="34" charset="0"/>
                </a:rPr>
                <a:t>***</a:t>
              </a:r>
              <a:endParaRPr lang="en-AU" sz="8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D91982-11A6-1CF9-D2CB-3C20CEB59585}"/>
                </a:ext>
              </a:extLst>
            </p:cNvPr>
            <p:cNvSpPr txBox="1"/>
            <p:nvPr/>
          </p:nvSpPr>
          <p:spPr>
            <a:xfrm>
              <a:off x="2707311" y="1629438"/>
              <a:ext cx="4022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Calibri" panose="020F0502020204030204" pitchFamily="34" charset="0"/>
                  <a:ea typeface="Open Sans" pitchFamily="2" charset="0"/>
                  <a:cs typeface="Calibri" panose="020F0502020204030204" pitchFamily="34" charset="0"/>
                </a:rPr>
                <a:t>***</a:t>
              </a:r>
              <a:endParaRPr lang="en-AU" sz="8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F12545D-8EF0-4244-6D3F-6407C6D9E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15620" y="1676330"/>
              <a:ext cx="2971905" cy="198127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88D52E-9CDA-A2C5-D872-5EDAFF34EE52}"/>
              </a:ext>
            </a:extLst>
          </p:cNvPr>
          <p:cNvGrpSpPr/>
          <p:nvPr/>
        </p:nvGrpSpPr>
        <p:grpSpPr>
          <a:xfrm>
            <a:off x="281699" y="161508"/>
            <a:ext cx="5492745" cy="1627521"/>
            <a:chOff x="281699" y="161508"/>
            <a:chExt cx="4458239" cy="132099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5AB86D-FD70-F667-ACCD-524CE5BFD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6746" y="599613"/>
              <a:ext cx="523328" cy="54748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943E79F-F92F-9303-AC25-0522CB62A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9512" y="265269"/>
              <a:ext cx="1973545" cy="1153457"/>
            </a:xfrm>
            <a:prstGeom prst="rect">
              <a:avLst/>
            </a:prstGeom>
          </p:spPr>
        </p:pic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7D399CB-1C40-2CA3-579B-BD3D68DED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1699" y="161508"/>
              <a:ext cx="714672" cy="47644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7E0936F-B62D-02E9-3897-82E12B43C028}"/>
                </a:ext>
              </a:extLst>
            </p:cNvPr>
            <p:cNvGrpSpPr/>
            <p:nvPr/>
          </p:nvGrpSpPr>
          <p:grpSpPr>
            <a:xfrm>
              <a:off x="491788" y="713589"/>
              <a:ext cx="848951" cy="106109"/>
              <a:chOff x="357691" y="8449786"/>
              <a:chExt cx="2703561" cy="44150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68D619A0-BF58-6D95-F87F-EEC1E4BDA5D2}"/>
                      </a:ext>
                    </a:extLst>
                  </p14:cNvPr>
                  <p14:cNvContentPartPr/>
                  <p14:nvPr/>
                </p14:nvContentPartPr>
                <p14:xfrm>
                  <a:off x="357691" y="8475526"/>
                  <a:ext cx="2703561" cy="408396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B413D95D-46B5-B5A7-B511-DFF5E393EF6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2786" y="8456150"/>
                    <a:ext cx="2732225" cy="4456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82926058-80DD-CE13-EC3E-EAEF9769E302}"/>
                      </a:ext>
                    </a:extLst>
                  </p14:cNvPr>
                  <p14:cNvContentPartPr/>
                  <p14:nvPr/>
                </p14:nvContentPartPr>
                <p14:xfrm>
                  <a:off x="372058" y="8449786"/>
                  <a:ext cx="2674210" cy="441505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F8E51F9B-BE38-C7ED-FDBB-B13EF802E73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57157" y="8430396"/>
                    <a:ext cx="2702866" cy="47879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9EB8C625-21CC-66B1-8606-3954BAC72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875" y="852774"/>
              <a:ext cx="243260" cy="257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F4CCDF1-FA34-16A3-5909-B3A73A65F896}"/>
                </a:ext>
              </a:extLst>
            </p:cNvPr>
            <p:cNvCxnSpPr>
              <a:cxnSpLocks/>
            </p:cNvCxnSpPr>
            <p:nvPr/>
          </p:nvCxnSpPr>
          <p:spPr>
            <a:xfrm>
              <a:off x="1129900" y="862576"/>
              <a:ext cx="0" cy="2845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D0A6900-9EB2-AB48-3B54-92203F581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342057" y="1189099"/>
              <a:ext cx="1068569" cy="6925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90796-543C-233B-45AE-FB14A3A456E2}"/>
                </a:ext>
              </a:extLst>
            </p:cNvPr>
            <p:cNvSpPr txBox="1"/>
            <p:nvPr/>
          </p:nvSpPr>
          <p:spPr>
            <a:xfrm>
              <a:off x="675309" y="1220891"/>
              <a:ext cx="41099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SPIs</a:t>
              </a:r>
              <a:endParaRPr lang="en-AU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E09AAB2-C896-63F7-6B0F-51D2C6D230F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572" y="1347853"/>
              <a:ext cx="31626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43586DB-1213-15A6-2EDF-AEDB24FE9E41}"/>
                </a:ext>
              </a:extLst>
            </p:cNvPr>
            <p:cNvCxnSpPr>
              <a:cxnSpLocks/>
            </p:cNvCxnSpPr>
            <p:nvPr/>
          </p:nvCxnSpPr>
          <p:spPr>
            <a:xfrm>
              <a:off x="1351027" y="943610"/>
              <a:ext cx="2634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25B5AA-AC9B-0692-7411-8E66E8D89D82}"/>
                </a:ext>
              </a:extLst>
            </p:cNvPr>
            <p:cNvSpPr txBox="1"/>
            <p:nvPr/>
          </p:nvSpPr>
          <p:spPr>
            <a:xfrm>
              <a:off x="3715929" y="1113364"/>
              <a:ext cx="102400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Linear SVM</a:t>
              </a:r>
              <a:endParaRPr lang="en-AU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90C9EB5-DA8C-DEBE-87BE-D4B1ACD1778D}"/>
                </a:ext>
              </a:extLst>
            </p:cNvPr>
            <p:cNvCxnSpPr>
              <a:cxnSpLocks/>
            </p:cNvCxnSpPr>
            <p:nvPr/>
          </p:nvCxnSpPr>
          <p:spPr>
            <a:xfrm>
              <a:off x="3580420" y="926056"/>
              <a:ext cx="2634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8D0F92-A2A2-A1E2-C16C-B41B95F6E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071" y="1356229"/>
              <a:ext cx="31626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0B6BA66-E0A5-57B7-1AAE-CEC606C425A9}"/>
              </a:ext>
            </a:extLst>
          </p:cNvPr>
          <p:cNvSpPr txBox="1"/>
          <p:nvPr/>
        </p:nvSpPr>
        <p:spPr>
          <a:xfrm>
            <a:off x="975245" y="1800786"/>
            <a:ext cx="519869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6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6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7A79E7-F705-CDD0-845C-25BB49951341}"/>
              </a:ext>
            </a:extLst>
          </p:cNvPr>
          <p:cNvSpPr txBox="1"/>
          <p:nvPr/>
        </p:nvSpPr>
        <p:spPr>
          <a:xfrm>
            <a:off x="3234631" y="1787822"/>
            <a:ext cx="546018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6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BPD</a:t>
            </a:r>
            <a:endParaRPr lang="en-AU" sz="16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3B8228-781C-02D3-E6E2-DA43F0336369}"/>
              </a:ext>
            </a:extLst>
          </p:cNvPr>
          <p:cNvSpPr txBox="1"/>
          <p:nvPr/>
        </p:nvSpPr>
        <p:spPr>
          <a:xfrm>
            <a:off x="5281892" y="1812452"/>
            <a:ext cx="961653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6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</a:t>
            </a:r>
            <a:endParaRPr lang="en-AU" sz="16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1E00A-805C-2007-E3E0-3C9D9C04AE82}"/>
              </a:ext>
            </a:extLst>
          </p:cNvPr>
          <p:cNvSpPr txBox="1"/>
          <p:nvPr/>
        </p:nvSpPr>
        <p:spPr>
          <a:xfrm>
            <a:off x="7533658" y="1813355"/>
            <a:ext cx="961653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6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</a:t>
            </a:r>
            <a:endParaRPr lang="en-AU" sz="16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3C99CB7-D72F-E60A-E6C7-BAB4444EF8A8}"/>
              </a:ext>
            </a:extLst>
          </p:cNvPr>
          <p:cNvGrpSpPr/>
          <p:nvPr/>
        </p:nvGrpSpPr>
        <p:grpSpPr>
          <a:xfrm>
            <a:off x="114291" y="2054826"/>
            <a:ext cx="2619749" cy="3357144"/>
            <a:chOff x="114291" y="2054826"/>
            <a:chExt cx="2619749" cy="335714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3B340F1-D43E-DCD0-3E16-DC418734D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356063" y="2054826"/>
              <a:ext cx="2377977" cy="3357144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31A47BA-7678-3183-1012-F2375D9B57B2}"/>
                </a:ext>
              </a:extLst>
            </p:cNvPr>
            <p:cNvGrpSpPr/>
            <p:nvPr/>
          </p:nvGrpSpPr>
          <p:grpSpPr>
            <a:xfrm>
              <a:off x="114291" y="2064289"/>
              <a:ext cx="2201287" cy="1708482"/>
              <a:chOff x="114291" y="2064289"/>
              <a:chExt cx="2201287" cy="170848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6C93247-BE97-54FC-E96B-82FF118AE325}"/>
                  </a:ext>
                </a:extLst>
              </p:cNvPr>
              <p:cNvSpPr txBox="1"/>
              <p:nvPr/>
            </p:nvSpPr>
            <p:spPr>
              <a:xfrm>
                <a:off x="1795709" y="272638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F8746D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C</a:t>
                </a:r>
                <a:endParaRPr lang="en-AU" sz="1050" dirty="0">
                  <a:solidFill>
                    <a:srgbClr val="F8746D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7F3A23-1E01-83C0-5E32-6AF1DCC0C40B}"/>
                  </a:ext>
                </a:extLst>
              </p:cNvPr>
              <p:cNvSpPr txBox="1"/>
              <p:nvPr/>
            </p:nvSpPr>
            <p:spPr>
              <a:xfrm>
                <a:off x="1400315" y="351116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C39A00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F</a:t>
                </a:r>
                <a:endParaRPr lang="en-AU" sz="1050" dirty="0">
                  <a:solidFill>
                    <a:srgbClr val="C39A00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BDF3D7-DCBF-188A-D823-32EC1082BADF}"/>
                  </a:ext>
                </a:extLst>
              </p:cNvPr>
              <p:cNvSpPr txBox="1"/>
              <p:nvPr/>
            </p:nvSpPr>
            <p:spPr>
              <a:xfrm>
                <a:off x="354088" y="3417025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53B400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O</a:t>
                </a:r>
                <a:endParaRPr lang="en-AU" sz="1050" dirty="0">
                  <a:solidFill>
                    <a:srgbClr val="53B400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D7FF22D-5413-4CA1-2C41-EE9CA49F557E}"/>
                  </a:ext>
                </a:extLst>
              </p:cNvPr>
              <p:cNvSpPr txBox="1"/>
              <p:nvPr/>
            </p:nvSpPr>
            <p:spPr>
              <a:xfrm>
                <a:off x="114291" y="2765725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26BF93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P</a:t>
                </a:r>
                <a:endParaRPr lang="en-AU" sz="1050" dirty="0">
                  <a:solidFill>
                    <a:srgbClr val="26BF93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40B6CB-0939-80EE-C27D-0A201F894D6B}"/>
                  </a:ext>
                </a:extLst>
              </p:cNvPr>
              <p:cNvSpPr txBox="1"/>
              <p:nvPr/>
            </p:nvSpPr>
            <p:spPr>
              <a:xfrm>
                <a:off x="189468" y="2435379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2FB6EC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I</a:t>
                </a:r>
                <a:endParaRPr lang="en-AU" sz="1050" dirty="0">
                  <a:solidFill>
                    <a:srgbClr val="2FB6EC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DD16D6-8B7C-82D7-A1AF-4BB592B545BA}"/>
                  </a:ext>
                </a:extLst>
              </p:cNvPr>
              <p:cNvSpPr txBox="1"/>
              <p:nvPr/>
            </p:nvSpPr>
            <p:spPr>
              <a:xfrm>
                <a:off x="539109" y="2064289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A58AFF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T</a:t>
                </a:r>
                <a:endParaRPr lang="en-AU" sz="1050" dirty="0">
                  <a:solidFill>
                    <a:srgbClr val="A58AFF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B5A0B-F548-012E-D523-F2869373FA5E}"/>
                  </a:ext>
                </a:extLst>
              </p:cNvPr>
              <p:cNvSpPr txBox="1"/>
              <p:nvPr/>
            </p:nvSpPr>
            <p:spPr>
              <a:xfrm>
                <a:off x="1517513" y="214958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F960D5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S</a:t>
                </a:r>
                <a:endParaRPr lang="en-AU" sz="1050" dirty="0">
                  <a:solidFill>
                    <a:srgbClr val="F960D5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75B4FFD-0656-AEAC-EA05-1815FDBB1D29}"/>
                </a:ext>
              </a:extLst>
            </p:cNvPr>
            <p:cNvGrpSpPr/>
            <p:nvPr/>
          </p:nvGrpSpPr>
          <p:grpSpPr>
            <a:xfrm>
              <a:off x="134535" y="3685999"/>
              <a:ext cx="2201287" cy="1708482"/>
              <a:chOff x="114291" y="2064289"/>
              <a:chExt cx="2201287" cy="1708482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184E70A-1763-55D1-E6AC-E89F97BB5DF4}"/>
                  </a:ext>
                </a:extLst>
              </p:cNvPr>
              <p:cNvSpPr txBox="1"/>
              <p:nvPr/>
            </p:nvSpPr>
            <p:spPr>
              <a:xfrm>
                <a:off x="1795709" y="272638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F8746D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C</a:t>
                </a:r>
                <a:endParaRPr lang="en-AU" sz="1050" dirty="0">
                  <a:solidFill>
                    <a:srgbClr val="F8746D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91AD15-9B1A-AC8B-B2FC-33146CB68904}"/>
                  </a:ext>
                </a:extLst>
              </p:cNvPr>
              <p:cNvSpPr txBox="1"/>
              <p:nvPr/>
            </p:nvSpPr>
            <p:spPr>
              <a:xfrm>
                <a:off x="1400315" y="351116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C39A00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F</a:t>
                </a:r>
                <a:endParaRPr lang="en-AU" sz="1050" dirty="0">
                  <a:solidFill>
                    <a:srgbClr val="C39A00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A668D2-DDC8-3230-E181-9D05597D955E}"/>
                  </a:ext>
                </a:extLst>
              </p:cNvPr>
              <p:cNvSpPr txBox="1"/>
              <p:nvPr/>
            </p:nvSpPr>
            <p:spPr>
              <a:xfrm>
                <a:off x="354088" y="3417025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53B400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O</a:t>
                </a:r>
                <a:endParaRPr lang="en-AU" sz="1050" dirty="0">
                  <a:solidFill>
                    <a:srgbClr val="53B400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508BC35-561A-15B9-F6AF-F2DD05F0650D}"/>
                  </a:ext>
                </a:extLst>
              </p:cNvPr>
              <p:cNvSpPr txBox="1"/>
              <p:nvPr/>
            </p:nvSpPr>
            <p:spPr>
              <a:xfrm>
                <a:off x="114291" y="2765725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26BF93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P</a:t>
                </a:r>
                <a:endParaRPr lang="en-AU" sz="1050" dirty="0">
                  <a:solidFill>
                    <a:srgbClr val="26BF93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E771F16-2667-7D88-8AEB-F34107D3E377}"/>
                  </a:ext>
                </a:extLst>
              </p:cNvPr>
              <p:cNvSpPr txBox="1"/>
              <p:nvPr/>
            </p:nvSpPr>
            <p:spPr>
              <a:xfrm>
                <a:off x="189468" y="2435379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2FB6EC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I</a:t>
                </a:r>
                <a:endParaRPr lang="en-AU" sz="1050" dirty="0">
                  <a:solidFill>
                    <a:srgbClr val="2FB6EC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FDB4D0B-33F2-6C00-2F92-890D2DFB9A3A}"/>
                  </a:ext>
                </a:extLst>
              </p:cNvPr>
              <p:cNvSpPr txBox="1"/>
              <p:nvPr/>
            </p:nvSpPr>
            <p:spPr>
              <a:xfrm>
                <a:off x="539109" y="2064289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A58AFF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T</a:t>
                </a:r>
                <a:endParaRPr lang="en-AU" sz="1050" dirty="0">
                  <a:solidFill>
                    <a:srgbClr val="A58AFF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1F5C92B-900C-778C-FC66-E7B9B8E3A8E0}"/>
                  </a:ext>
                </a:extLst>
              </p:cNvPr>
              <p:cNvSpPr txBox="1"/>
              <p:nvPr/>
            </p:nvSpPr>
            <p:spPr>
              <a:xfrm>
                <a:off x="1517513" y="214958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F960D5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S</a:t>
                </a:r>
                <a:endParaRPr lang="en-AU" sz="1050" dirty="0">
                  <a:solidFill>
                    <a:srgbClr val="F960D5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E942166-2C6E-816E-6E52-4EC72D92017E}"/>
              </a:ext>
            </a:extLst>
          </p:cNvPr>
          <p:cNvGrpSpPr/>
          <p:nvPr/>
        </p:nvGrpSpPr>
        <p:grpSpPr>
          <a:xfrm>
            <a:off x="2362526" y="2040843"/>
            <a:ext cx="2221531" cy="3330192"/>
            <a:chOff x="2261668" y="2040843"/>
            <a:chExt cx="2221531" cy="333019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2AECE7A-241A-16D0-079A-0F46FC892639}"/>
                </a:ext>
              </a:extLst>
            </p:cNvPr>
            <p:cNvGrpSpPr/>
            <p:nvPr/>
          </p:nvGrpSpPr>
          <p:grpSpPr>
            <a:xfrm>
              <a:off x="2261668" y="2040843"/>
              <a:ext cx="2201287" cy="1708482"/>
              <a:chOff x="114291" y="2064289"/>
              <a:chExt cx="2201287" cy="1708482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CD4DCB0-3D2E-7063-408D-B5FB728B518C}"/>
                  </a:ext>
                </a:extLst>
              </p:cNvPr>
              <p:cNvSpPr txBox="1"/>
              <p:nvPr/>
            </p:nvSpPr>
            <p:spPr>
              <a:xfrm>
                <a:off x="1795709" y="272638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F8746D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C</a:t>
                </a:r>
                <a:endParaRPr lang="en-AU" sz="1050" dirty="0">
                  <a:solidFill>
                    <a:srgbClr val="F8746D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773A16-AC90-F1A0-F8D7-C1C094A1A97D}"/>
                  </a:ext>
                </a:extLst>
              </p:cNvPr>
              <p:cNvSpPr txBox="1"/>
              <p:nvPr/>
            </p:nvSpPr>
            <p:spPr>
              <a:xfrm>
                <a:off x="1400315" y="351116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C39A00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F</a:t>
                </a:r>
                <a:endParaRPr lang="en-AU" sz="1050" dirty="0">
                  <a:solidFill>
                    <a:srgbClr val="C39A00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1BD4F82-0035-4B52-4BA2-C1184166EC3F}"/>
                  </a:ext>
                </a:extLst>
              </p:cNvPr>
              <p:cNvSpPr txBox="1"/>
              <p:nvPr/>
            </p:nvSpPr>
            <p:spPr>
              <a:xfrm>
                <a:off x="354088" y="3417025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53B400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O</a:t>
                </a:r>
                <a:endParaRPr lang="en-AU" sz="1050" dirty="0">
                  <a:solidFill>
                    <a:srgbClr val="53B400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2537C7-906D-E47F-0074-59533DE985FE}"/>
                  </a:ext>
                </a:extLst>
              </p:cNvPr>
              <p:cNvSpPr txBox="1"/>
              <p:nvPr/>
            </p:nvSpPr>
            <p:spPr>
              <a:xfrm>
                <a:off x="114291" y="2765725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26BF93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P</a:t>
                </a:r>
                <a:endParaRPr lang="en-AU" sz="1050" dirty="0">
                  <a:solidFill>
                    <a:srgbClr val="26BF93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495C29-01AA-67BB-4763-9217C5BED778}"/>
                  </a:ext>
                </a:extLst>
              </p:cNvPr>
              <p:cNvSpPr txBox="1"/>
              <p:nvPr/>
            </p:nvSpPr>
            <p:spPr>
              <a:xfrm>
                <a:off x="189468" y="2435379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2FB6EC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I</a:t>
                </a:r>
                <a:endParaRPr lang="en-AU" sz="1050" dirty="0">
                  <a:solidFill>
                    <a:srgbClr val="2FB6EC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5F7B56A-7AE0-2957-7279-9F5F2E06AC64}"/>
                  </a:ext>
                </a:extLst>
              </p:cNvPr>
              <p:cNvSpPr txBox="1"/>
              <p:nvPr/>
            </p:nvSpPr>
            <p:spPr>
              <a:xfrm>
                <a:off x="539109" y="2064289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A58AFF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T</a:t>
                </a:r>
                <a:endParaRPr lang="en-AU" sz="1050" dirty="0">
                  <a:solidFill>
                    <a:srgbClr val="A58AFF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4CF079C-82CA-71B1-EB9F-FE02C8718FC2}"/>
                  </a:ext>
                </a:extLst>
              </p:cNvPr>
              <p:cNvSpPr txBox="1"/>
              <p:nvPr/>
            </p:nvSpPr>
            <p:spPr>
              <a:xfrm>
                <a:off x="1517513" y="214958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F960D5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S</a:t>
                </a:r>
                <a:endParaRPr lang="en-AU" sz="1050" dirty="0">
                  <a:solidFill>
                    <a:srgbClr val="F960D5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7E0C695-048A-D659-CDF6-A8E03DF38DEA}"/>
                </a:ext>
              </a:extLst>
            </p:cNvPr>
            <p:cNvGrpSpPr/>
            <p:nvPr/>
          </p:nvGrpSpPr>
          <p:grpSpPr>
            <a:xfrm>
              <a:off x="2281912" y="3662553"/>
              <a:ext cx="2201287" cy="1708482"/>
              <a:chOff x="114291" y="2064289"/>
              <a:chExt cx="2201287" cy="1708482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92692EF-E822-AA75-8D1C-78487FBA5450}"/>
                  </a:ext>
                </a:extLst>
              </p:cNvPr>
              <p:cNvSpPr txBox="1"/>
              <p:nvPr/>
            </p:nvSpPr>
            <p:spPr>
              <a:xfrm>
                <a:off x="1795709" y="272638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F8746D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C</a:t>
                </a:r>
                <a:endParaRPr lang="en-AU" sz="1050" dirty="0">
                  <a:solidFill>
                    <a:srgbClr val="F8746D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F759C42-7758-0F08-A2F1-CFCD24AC3800}"/>
                  </a:ext>
                </a:extLst>
              </p:cNvPr>
              <p:cNvSpPr txBox="1"/>
              <p:nvPr/>
            </p:nvSpPr>
            <p:spPr>
              <a:xfrm>
                <a:off x="1400315" y="351116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C39A00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F</a:t>
                </a:r>
                <a:endParaRPr lang="en-AU" sz="1050" dirty="0">
                  <a:solidFill>
                    <a:srgbClr val="C39A00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95D21FD-DADE-79D6-D06D-81821945DADB}"/>
                  </a:ext>
                </a:extLst>
              </p:cNvPr>
              <p:cNvSpPr txBox="1"/>
              <p:nvPr/>
            </p:nvSpPr>
            <p:spPr>
              <a:xfrm>
                <a:off x="354088" y="3417025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53B400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O</a:t>
                </a:r>
                <a:endParaRPr lang="en-AU" sz="1050" dirty="0">
                  <a:solidFill>
                    <a:srgbClr val="53B400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6DE6EFA-C55C-0F22-C5EF-C5EEDE622E34}"/>
                  </a:ext>
                </a:extLst>
              </p:cNvPr>
              <p:cNvSpPr txBox="1"/>
              <p:nvPr/>
            </p:nvSpPr>
            <p:spPr>
              <a:xfrm>
                <a:off x="114291" y="2765725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26BF93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P</a:t>
                </a:r>
                <a:endParaRPr lang="en-AU" sz="1050" dirty="0">
                  <a:solidFill>
                    <a:srgbClr val="26BF93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D104230-27F7-7DA5-6F8A-9702303EEC3E}"/>
                  </a:ext>
                </a:extLst>
              </p:cNvPr>
              <p:cNvSpPr txBox="1"/>
              <p:nvPr/>
            </p:nvSpPr>
            <p:spPr>
              <a:xfrm>
                <a:off x="189468" y="2435379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2FB6EC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I</a:t>
                </a:r>
                <a:endParaRPr lang="en-AU" sz="1050" dirty="0">
                  <a:solidFill>
                    <a:srgbClr val="2FB6EC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9E5C7B5-683D-7A91-3454-CC0B2039D353}"/>
                  </a:ext>
                </a:extLst>
              </p:cNvPr>
              <p:cNvSpPr txBox="1"/>
              <p:nvPr/>
            </p:nvSpPr>
            <p:spPr>
              <a:xfrm>
                <a:off x="539109" y="2064289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A58AFF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T</a:t>
                </a:r>
                <a:endParaRPr lang="en-AU" sz="1050" dirty="0">
                  <a:solidFill>
                    <a:srgbClr val="A58AFF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2FE1247-A04D-FE48-FEC4-8CBEF1C452B6}"/>
                  </a:ext>
                </a:extLst>
              </p:cNvPr>
              <p:cNvSpPr txBox="1"/>
              <p:nvPr/>
            </p:nvSpPr>
            <p:spPr>
              <a:xfrm>
                <a:off x="1517513" y="214958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F960D5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S</a:t>
                </a:r>
                <a:endParaRPr lang="en-AU" sz="1050" dirty="0">
                  <a:solidFill>
                    <a:srgbClr val="F960D5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842EAF5-13DC-CE53-A4CD-533B0C8745B6}"/>
              </a:ext>
            </a:extLst>
          </p:cNvPr>
          <p:cNvGrpSpPr/>
          <p:nvPr/>
        </p:nvGrpSpPr>
        <p:grpSpPr>
          <a:xfrm>
            <a:off x="4624218" y="2064289"/>
            <a:ext cx="2221531" cy="3330192"/>
            <a:chOff x="4422504" y="2064289"/>
            <a:chExt cx="2221531" cy="333019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EEB98A5-7E78-2B2F-7C51-81601B41B2B3}"/>
                </a:ext>
              </a:extLst>
            </p:cNvPr>
            <p:cNvGrpSpPr/>
            <p:nvPr/>
          </p:nvGrpSpPr>
          <p:grpSpPr>
            <a:xfrm>
              <a:off x="4422504" y="2064289"/>
              <a:ext cx="2201287" cy="1708482"/>
              <a:chOff x="114291" y="2064289"/>
              <a:chExt cx="2201287" cy="1708482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2B17524-C3C0-2459-1311-C6BE10FE604A}"/>
                  </a:ext>
                </a:extLst>
              </p:cNvPr>
              <p:cNvSpPr txBox="1"/>
              <p:nvPr/>
            </p:nvSpPr>
            <p:spPr>
              <a:xfrm>
                <a:off x="1795709" y="272638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F8746D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C</a:t>
                </a:r>
                <a:endParaRPr lang="en-AU" sz="1050" dirty="0">
                  <a:solidFill>
                    <a:srgbClr val="F8746D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C17D4C6-FB7A-3EA2-FBD1-6AA02CF07B9F}"/>
                  </a:ext>
                </a:extLst>
              </p:cNvPr>
              <p:cNvSpPr txBox="1"/>
              <p:nvPr/>
            </p:nvSpPr>
            <p:spPr>
              <a:xfrm>
                <a:off x="1400315" y="351116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C39A00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F</a:t>
                </a:r>
                <a:endParaRPr lang="en-AU" sz="1050" dirty="0">
                  <a:solidFill>
                    <a:srgbClr val="C39A00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992DE74-D449-99DF-56F6-C7BA848961C1}"/>
                  </a:ext>
                </a:extLst>
              </p:cNvPr>
              <p:cNvSpPr txBox="1"/>
              <p:nvPr/>
            </p:nvSpPr>
            <p:spPr>
              <a:xfrm>
                <a:off x="354088" y="3417025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53B400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O</a:t>
                </a:r>
                <a:endParaRPr lang="en-AU" sz="1050" dirty="0">
                  <a:solidFill>
                    <a:srgbClr val="53B400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034C0ED-4DAC-DF4B-8D93-2F3168E13F47}"/>
                  </a:ext>
                </a:extLst>
              </p:cNvPr>
              <p:cNvSpPr txBox="1"/>
              <p:nvPr/>
            </p:nvSpPr>
            <p:spPr>
              <a:xfrm>
                <a:off x="114291" y="2765725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26BF93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P</a:t>
                </a:r>
                <a:endParaRPr lang="en-AU" sz="1050" dirty="0">
                  <a:solidFill>
                    <a:srgbClr val="26BF93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552E711-EF1E-FD1C-2D59-6C08E6B1D9BE}"/>
                  </a:ext>
                </a:extLst>
              </p:cNvPr>
              <p:cNvSpPr txBox="1"/>
              <p:nvPr/>
            </p:nvSpPr>
            <p:spPr>
              <a:xfrm>
                <a:off x="189468" y="2435379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2FB6EC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I</a:t>
                </a:r>
                <a:endParaRPr lang="en-AU" sz="1050" dirty="0">
                  <a:solidFill>
                    <a:srgbClr val="2FB6EC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4310885-961C-693F-C413-F4E78D862861}"/>
                  </a:ext>
                </a:extLst>
              </p:cNvPr>
              <p:cNvSpPr txBox="1"/>
              <p:nvPr/>
            </p:nvSpPr>
            <p:spPr>
              <a:xfrm>
                <a:off x="539109" y="2064289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A58AFF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T</a:t>
                </a:r>
                <a:endParaRPr lang="en-AU" sz="1050" dirty="0">
                  <a:solidFill>
                    <a:srgbClr val="A58AFF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85D232D-8861-FD9A-2C13-70521AE315A7}"/>
                  </a:ext>
                </a:extLst>
              </p:cNvPr>
              <p:cNvSpPr txBox="1"/>
              <p:nvPr/>
            </p:nvSpPr>
            <p:spPr>
              <a:xfrm>
                <a:off x="1517513" y="214958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F960D5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S</a:t>
                </a:r>
                <a:endParaRPr lang="en-AU" sz="1050" dirty="0">
                  <a:solidFill>
                    <a:srgbClr val="F960D5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AD2E199-A45E-7079-4746-55C8736B75AD}"/>
                </a:ext>
              </a:extLst>
            </p:cNvPr>
            <p:cNvGrpSpPr/>
            <p:nvPr/>
          </p:nvGrpSpPr>
          <p:grpSpPr>
            <a:xfrm>
              <a:off x="4442748" y="3685999"/>
              <a:ext cx="2201287" cy="1708482"/>
              <a:chOff x="114291" y="2064289"/>
              <a:chExt cx="2201287" cy="1708482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72FD225-26DD-3348-B684-36676030A373}"/>
                  </a:ext>
                </a:extLst>
              </p:cNvPr>
              <p:cNvSpPr txBox="1"/>
              <p:nvPr/>
            </p:nvSpPr>
            <p:spPr>
              <a:xfrm>
                <a:off x="1795709" y="272638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F8746D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C</a:t>
                </a:r>
                <a:endParaRPr lang="en-AU" sz="1050" dirty="0">
                  <a:solidFill>
                    <a:srgbClr val="F8746D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09BBE5C-6817-171B-8E66-77759E3235E5}"/>
                  </a:ext>
                </a:extLst>
              </p:cNvPr>
              <p:cNvSpPr txBox="1"/>
              <p:nvPr/>
            </p:nvSpPr>
            <p:spPr>
              <a:xfrm>
                <a:off x="1400315" y="351116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C39A00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F</a:t>
                </a:r>
                <a:endParaRPr lang="en-AU" sz="1050" dirty="0">
                  <a:solidFill>
                    <a:srgbClr val="C39A00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65918D2-49E2-BB38-2099-BA70A659B48D}"/>
                  </a:ext>
                </a:extLst>
              </p:cNvPr>
              <p:cNvSpPr txBox="1"/>
              <p:nvPr/>
            </p:nvSpPr>
            <p:spPr>
              <a:xfrm>
                <a:off x="354088" y="3417025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53B400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O</a:t>
                </a:r>
                <a:endParaRPr lang="en-AU" sz="1050" dirty="0">
                  <a:solidFill>
                    <a:srgbClr val="53B400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1980315-CF75-3A20-4B23-E0FB796DA716}"/>
                  </a:ext>
                </a:extLst>
              </p:cNvPr>
              <p:cNvSpPr txBox="1"/>
              <p:nvPr/>
            </p:nvSpPr>
            <p:spPr>
              <a:xfrm>
                <a:off x="114291" y="2765725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26BF93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P</a:t>
                </a:r>
                <a:endParaRPr lang="en-AU" sz="1050" dirty="0">
                  <a:solidFill>
                    <a:srgbClr val="26BF93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C1AA10B-7252-8859-0EBE-9ECDF6732187}"/>
                  </a:ext>
                </a:extLst>
              </p:cNvPr>
              <p:cNvSpPr txBox="1"/>
              <p:nvPr/>
            </p:nvSpPr>
            <p:spPr>
              <a:xfrm>
                <a:off x="189468" y="2435379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2FB6EC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I</a:t>
                </a:r>
                <a:endParaRPr lang="en-AU" sz="1050" dirty="0">
                  <a:solidFill>
                    <a:srgbClr val="2FB6EC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538537D-35DC-1DED-0AB4-D131B47727E5}"/>
                  </a:ext>
                </a:extLst>
              </p:cNvPr>
              <p:cNvSpPr txBox="1"/>
              <p:nvPr/>
            </p:nvSpPr>
            <p:spPr>
              <a:xfrm>
                <a:off x="539109" y="2064289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A58AFF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T</a:t>
                </a:r>
                <a:endParaRPr lang="en-AU" sz="1050" dirty="0">
                  <a:solidFill>
                    <a:srgbClr val="A58AFF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696A88B-7114-F7F3-668C-26CBD77D1BC4}"/>
                  </a:ext>
                </a:extLst>
              </p:cNvPr>
              <p:cNvSpPr txBox="1"/>
              <p:nvPr/>
            </p:nvSpPr>
            <p:spPr>
              <a:xfrm>
                <a:off x="1517513" y="214958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F960D5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S</a:t>
                </a:r>
                <a:endParaRPr lang="en-AU" sz="1050" dirty="0">
                  <a:solidFill>
                    <a:srgbClr val="F960D5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C296113-3ED5-7165-8DD8-901C326DA3A7}"/>
              </a:ext>
            </a:extLst>
          </p:cNvPr>
          <p:cNvGrpSpPr/>
          <p:nvPr/>
        </p:nvGrpSpPr>
        <p:grpSpPr>
          <a:xfrm>
            <a:off x="6896993" y="2055730"/>
            <a:ext cx="2612561" cy="3357143"/>
            <a:chOff x="6621315" y="2055730"/>
            <a:chExt cx="2612561" cy="3357143"/>
          </a:xfrm>
        </p:grpSpPr>
        <p:pic>
          <p:nvPicPr>
            <p:cNvPr id="35" name="Picture 34" descr="A picture containing text, bicycle, vector graphics, window&#10;&#10;Description automatically generated">
              <a:extLst>
                <a:ext uri="{FF2B5EF4-FFF2-40B4-BE49-F238E27FC236}">
                  <a16:creationId xmlns:a16="http://schemas.microsoft.com/office/drawing/2014/main" id="{FB4C35A7-5CED-A1D1-5512-600F30807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855900" y="2055730"/>
              <a:ext cx="2377976" cy="3357143"/>
            </a:xfrm>
            <a:prstGeom prst="rect">
              <a:avLst/>
            </a:prstGeom>
          </p:spPr>
        </p:pic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1C72D6D-20A8-CC06-40B6-50689831E7DC}"/>
                </a:ext>
              </a:extLst>
            </p:cNvPr>
            <p:cNvGrpSpPr/>
            <p:nvPr/>
          </p:nvGrpSpPr>
          <p:grpSpPr>
            <a:xfrm>
              <a:off x="6621315" y="2061015"/>
              <a:ext cx="2201287" cy="1708482"/>
              <a:chOff x="114291" y="2064289"/>
              <a:chExt cx="2201287" cy="1708482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7CDA98A-E2C1-1DB3-293F-0A463BCA18BA}"/>
                  </a:ext>
                </a:extLst>
              </p:cNvPr>
              <p:cNvSpPr txBox="1"/>
              <p:nvPr/>
            </p:nvSpPr>
            <p:spPr>
              <a:xfrm>
                <a:off x="1795709" y="272638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F8746D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C</a:t>
                </a:r>
                <a:endParaRPr lang="en-AU" sz="1050" dirty="0">
                  <a:solidFill>
                    <a:srgbClr val="F8746D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D7F4D67-35FC-31A8-F5DB-53EB0D27BB5F}"/>
                  </a:ext>
                </a:extLst>
              </p:cNvPr>
              <p:cNvSpPr txBox="1"/>
              <p:nvPr/>
            </p:nvSpPr>
            <p:spPr>
              <a:xfrm>
                <a:off x="1400315" y="351116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C39A00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F</a:t>
                </a:r>
                <a:endParaRPr lang="en-AU" sz="1050" dirty="0">
                  <a:solidFill>
                    <a:srgbClr val="C39A00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A793C0C-1E87-ABD9-88F4-47352E3E5661}"/>
                  </a:ext>
                </a:extLst>
              </p:cNvPr>
              <p:cNvSpPr txBox="1"/>
              <p:nvPr/>
            </p:nvSpPr>
            <p:spPr>
              <a:xfrm>
                <a:off x="354088" y="3417025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53B400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O</a:t>
                </a:r>
                <a:endParaRPr lang="en-AU" sz="1050" dirty="0">
                  <a:solidFill>
                    <a:srgbClr val="53B400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7C06D41-F931-ADD5-3F90-45ECF4A0536E}"/>
                  </a:ext>
                </a:extLst>
              </p:cNvPr>
              <p:cNvSpPr txBox="1"/>
              <p:nvPr/>
            </p:nvSpPr>
            <p:spPr>
              <a:xfrm>
                <a:off x="114291" y="2765725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26BF93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P</a:t>
                </a:r>
                <a:endParaRPr lang="en-AU" sz="1050" dirty="0">
                  <a:solidFill>
                    <a:srgbClr val="26BF93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BFEFE50-9232-DC96-2348-9FD31F27C9C9}"/>
                  </a:ext>
                </a:extLst>
              </p:cNvPr>
              <p:cNvSpPr txBox="1"/>
              <p:nvPr/>
            </p:nvSpPr>
            <p:spPr>
              <a:xfrm>
                <a:off x="189468" y="2435379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2FB6EC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I</a:t>
                </a:r>
                <a:endParaRPr lang="en-AU" sz="1050" dirty="0">
                  <a:solidFill>
                    <a:srgbClr val="2FB6EC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E2D795D-D761-ABDB-BC31-4DA00EC6D4CF}"/>
                  </a:ext>
                </a:extLst>
              </p:cNvPr>
              <p:cNvSpPr txBox="1"/>
              <p:nvPr/>
            </p:nvSpPr>
            <p:spPr>
              <a:xfrm>
                <a:off x="539109" y="2064289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A58AFF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T</a:t>
                </a:r>
                <a:endParaRPr lang="en-AU" sz="1050" dirty="0">
                  <a:solidFill>
                    <a:srgbClr val="A58AFF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7D538AE-5817-6682-FDE0-7E95BB9D27F2}"/>
                  </a:ext>
                </a:extLst>
              </p:cNvPr>
              <p:cNvSpPr txBox="1"/>
              <p:nvPr/>
            </p:nvSpPr>
            <p:spPr>
              <a:xfrm>
                <a:off x="1517513" y="214958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F960D5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S</a:t>
                </a:r>
                <a:endParaRPr lang="en-AU" sz="1050" dirty="0">
                  <a:solidFill>
                    <a:srgbClr val="F960D5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BD02B0A-86B9-F283-D59C-1CC2AAE74369}"/>
                </a:ext>
              </a:extLst>
            </p:cNvPr>
            <p:cNvGrpSpPr/>
            <p:nvPr/>
          </p:nvGrpSpPr>
          <p:grpSpPr>
            <a:xfrm>
              <a:off x="6641559" y="3682725"/>
              <a:ext cx="2201287" cy="1708482"/>
              <a:chOff x="114291" y="2064289"/>
              <a:chExt cx="2201287" cy="1708482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F6DDA78-4652-B620-2F0E-DC04C362A7CB}"/>
                  </a:ext>
                </a:extLst>
              </p:cNvPr>
              <p:cNvSpPr txBox="1"/>
              <p:nvPr/>
            </p:nvSpPr>
            <p:spPr>
              <a:xfrm>
                <a:off x="1795709" y="272638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F8746D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C</a:t>
                </a:r>
                <a:endParaRPr lang="en-AU" sz="1050" dirty="0">
                  <a:solidFill>
                    <a:srgbClr val="F8746D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593AA80-4757-6731-B4D5-C3457E7FB565}"/>
                  </a:ext>
                </a:extLst>
              </p:cNvPr>
              <p:cNvSpPr txBox="1"/>
              <p:nvPr/>
            </p:nvSpPr>
            <p:spPr>
              <a:xfrm>
                <a:off x="1400315" y="351116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C39A00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F</a:t>
                </a:r>
                <a:endParaRPr lang="en-AU" sz="1050" dirty="0">
                  <a:solidFill>
                    <a:srgbClr val="C39A00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1B25EA-5B2D-AD2F-71C9-039441366352}"/>
                  </a:ext>
                </a:extLst>
              </p:cNvPr>
              <p:cNvSpPr txBox="1"/>
              <p:nvPr/>
            </p:nvSpPr>
            <p:spPr>
              <a:xfrm>
                <a:off x="354088" y="3417025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53B400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O</a:t>
                </a:r>
                <a:endParaRPr lang="en-AU" sz="1050" dirty="0">
                  <a:solidFill>
                    <a:srgbClr val="53B400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3818730A-DDAC-FF16-5218-59C4EDB5082D}"/>
                  </a:ext>
                </a:extLst>
              </p:cNvPr>
              <p:cNvSpPr txBox="1"/>
              <p:nvPr/>
            </p:nvSpPr>
            <p:spPr>
              <a:xfrm>
                <a:off x="114291" y="2765725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26BF93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P</a:t>
                </a:r>
                <a:endParaRPr lang="en-AU" sz="1050" dirty="0">
                  <a:solidFill>
                    <a:srgbClr val="26BF93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E303A60-BDE2-E92F-0D65-5CC323CE523F}"/>
                  </a:ext>
                </a:extLst>
              </p:cNvPr>
              <p:cNvSpPr txBox="1"/>
              <p:nvPr/>
            </p:nvSpPr>
            <p:spPr>
              <a:xfrm>
                <a:off x="189468" y="2435379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2FB6EC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I</a:t>
                </a:r>
                <a:endParaRPr lang="en-AU" sz="1050" dirty="0">
                  <a:solidFill>
                    <a:srgbClr val="2FB6EC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A6A7D3B-4647-F4CC-4249-05061AC9E7E7}"/>
                  </a:ext>
                </a:extLst>
              </p:cNvPr>
              <p:cNvSpPr txBox="1"/>
              <p:nvPr/>
            </p:nvSpPr>
            <p:spPr>
              <a:xfrm>
                <a:off x="539109" y="2064289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A58AFF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T</a:t>
                </a:r>
                <a:endParaRPr lang="en-AU" sz="1050" dirty="0">
                  <a:solidFill>
                    <a:srgbClr val="A58AFF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22EEFBBC-B3CF-539B-7694-E37472A5BC97}"/>
                  </a:ext>
                </a:extLst>
              </p:cNvPr>
              <p:cNvSpPr txBox="1"/>
              <p:nvPr/>
            </p:nvSpPr>
            <p:spPr>
              <a:xfrm>
                <a:off x="1517513" y="2149581"/>
                <a:ext cx="519869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F960D5"/>
                    </a:solidFill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S</a:t>
                </a:r>
                <a:endParaRPr lang="en-AU" sz="1050" dirty="0">
                  <a:solidFill>
                    <a:srgbClr val="F960D5"/>
                  </a:solidFill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1566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63DAC1-75CE-8CDE-2962-C3571C2833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883"/>
            <a:ext cx="54864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D36963-138B-8C37-0464-BF5560242E2C}"/>
              </a:ext>
            </a:extLst>
          </p:cNvPr>
          <p:cNvSpPr txBox="1"/>
          <p:nvPr/>
        </p:nvSpPr>
        <p:spPr>
          <a:xfrm>
            <a:off x="87085" y="4613328"/>
            <a:ext cx="53993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For the two phase slope index SPIs, the values to vs. from a region are the same magnitude but opposite sign – so each region’s T statistic magnitudes are identical</a:t>
            </a:r>
            <a:endParaRPr lang="en-AU" sz="1400" dirty="0">
              <a:highlight>
                <a:srgbClr val="FFFF00"/>
              </a:highlight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55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5843</TotalTime>
  <Words>679</Words>
  <Application>Microsoft Macintosh PowerPoint</Application>
  <PresentationFormat>Custom</PresentationFormat>
  <Paragraphs>175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305</cp:revision>
  <dcterms:created xsi:type="dcterms:W3CDTF">2023-03-19T08:52:33Z</dcterms:created>
  <dcterms:modified xsi:type="dcterms:W3CDTF">2023-04-04T00:26:41Z</dcterms:modified>
</cp:coreProperties>
</file>